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ink/ink1.xml" ContentType="application/inkml+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 id="2147483759" r:id="rId17"/>
  </p:sldMasterIdLst>
  <p:notesMasterIdLst>
    <p:notesMasterId r:id="rId160"/>
  </p:notesMasterIdLst>
  <p:sldIdLst>
    <p:sldId id="259" r:id="rId18"/>
    <p:sldId id="1359" r:id="rId19"/>
    <p:sldId id="310" r:id="rId20"/>
    <p:sldId id="308" r:id="rId21"/>
    <p:sldId id="316" r:id="rId22"/>
    <p:sldId id="1362" r:id="rId23"/>
    <p:sldId id="1369" r:id="rId24"/>
    <p:sldId id="317" r:id="rId25"/>
    <p:sldId id="1363" r:id="rId26"/>
    <p:sldId id="1364" r:id="rId27"/>
    <p:sldId id="1380" r:id="rId28"/>
    <p:sldId id="318" r:id="rId29"/>
    <p:sldId id="304" r:id="rId30"/>
    <p:sldId id="263" r:id="rId31"/>
    <p:sldId id="305" r:id="rId32"/>
    <p:sldId id="315" r:id="rId33"/>
    <p:sldId id="309" r:id="rId34"/>
    <p:sldId id="298" r:id="rId35"/>
    <p:sldId id="1683" r:id="rId36"/>
    <p:sldId id="1685" r:id="rId37"/>
    <p:sldId id="1686" r:id="rId38"/>
    <p:sldId id="1684" r:id="rId39"/>
    <p:sldId id="1675" r:id="rId40"/>
    <p:sldId id="1687" r:id="rId41"/>
    <p:sldId id="1690" r:id="rId42"/>
    <p:sldId id="1688" r:id="rId43"/>
    <p:sldId id="1691" r:id="rId44"/>
    <p:sldId id="1689" r:id="rId45"/>
    <p:sldId id="319" r:id="rId46"/>
    <p:sldId id="1360" r:id="rId47"/>
    <p:sldId id="1726" r:id="rId48"/>
    <p:sldId id="1357" r:id="rId49"/>
    <p:sldId id="1381" r:id="rId50"/>
    <p:sldId id="1348" r:id="rId51"/>
    <p:sldId id="1674" r:id="rId52"/>
    <p:sldId id="1681" r:id="rId53"/>
    <p:sldId id="1725" r:id="rId54"/>
    <p:sldId id="1692" r:id="rId55"/>
    <p:sldId id="1693" r:id="rId56"/>
    <p:sldId id="1731" r:id="rId57"/>
    <p:sldId id="1730" r:id="rId58"/>
    <p:sldId id="1732" r:id="rId59"/>
    <p:sldId id="1733" r:id="rId60"/>
    <p:sldId id="1694" r:id="rId61"/>
    <p:sldId id="1695" r:id="rId62"/>
    <p:sldId id="1701" r:id="rId63"/>
    <p:sldId id="1678" r:id="rId64"/>
    <p:sldId id="1707" r:id="rId65"/>
    <p:sldId id="1703" r:id="rId66"/>
    <p:sldId id="1706" r:id="rId67"/>
    <p:sldId id="1714" r:id="rId68"/>
    <p:sldId id="1699" r:id="rId69"/>
    <p:sldId id="1705" r:id="rId70"/>
    <p:sldId id="1723" r:id="rId71"/>
    <p:sldId id="1361" r:id="rId72"/>
    <p:sldId id="1724" r:id="rId73"/>
    <p:sldId id="1394" r:id="rId74"/>
    <p:sldId id="1382" r:id="rId75"/>
    <p:sldId id="1727" r:id="rId76"/>
    <p:sldId id="1680" r:id="rId77"/>
    <p:sldId id="1389" r:id="rId78"/>
    <p:sldId id="1672" r:id="rId79"/>
    <p:sldId id="1393" r:id="rId80"/>
    <p:sldId id="1352" r:id="rId81"/>
    <p:sldId id="1722" r:id="rId82"/>
    <p:sldId id="1396" r:id="rId83"/>
    <p:sldId id="1713" r:id="rId84"/>
    <p:sldId id="1711" r:id="rId85"/>
    <p:sldId id="1712" r:id="rId86"/>
    <p:sldId id="1351" r:id="rId87"/>
    <p:sldId id="1517" r:id="rId88"/>
    <p:sldId id="1522" r:id="rId89"/>
    <p:sldId id="1556" r:id="rId90"/>
    <p:sldId id="1545" r:id="rId91"/>
    <p:sldId id="1540" r:id="rId92"/>
    <p:sldId id="1518" r:id="rId93"/>
    <p:sldId id="1529" r:id="rId94"/>
    <p:sldId id="1567" r:id="rId95"/>
    <p:sldId id="1497" r:id="rId96"/>
    <p:sldId id="1527" r:id="rId97"/>
    <p:sldId id="1530" r:id="rId98"/>
    <p:sldId id="1585" r:id="rId99"/>
    <p:sldId id="1551" r:id="rId100"/>
    <p:sldId id="1576" r:id="rId101"/>
    <p:sldId id="1579" r:id="rId102"/>
    <p:sldId id="1578" r:id="rId103"/>
    <p:sldId id="1580" r:id="rId104"/>
    <p:sldId id="1577" r:id="rId105"/>
    <p:sldId id="1581" r:id="rId106"/>
    <p:sldId id="1673" r:id="rId107"/>
    <p:sldId id="1356" r:id="rId108"/>
    <p:sldId id="1716" r:id="rId109"/>
    <p:sldId id="1719" r:id="rId110"/>
    <p:sldId id="1717" r:id="rId111"/>
    <p:sldId id="1353" r:id="rId112"/>
    <p:sldId id="1720" r:id="rId113"/>
    <p:sldId id="1398" r:id="rId114"/>
    <p:sldId id="1368" r:id="rId115"/>
    <p:sldId id="1339" r:id="rId116"/>
    <p:sldId id="1082" r:id="rId117"/>
    <p:sldId id="1355" r:id="rId118"/>
    <p:sldId id="1729" r:id="rId119"/>
    <p:sldId id="1354" r:id="rId120"/>
    <p:sldId id="738" r:id="rId121"/>
    <p:sldId id="739" r:id="rId122"/>
    <p:sldId id="741" r:id="rId123"/>
    <p:sldId id="736" r:id="rId124"/>
    <p:sldId id="721" r:id="rId125"/>
    <p:sldId id="722" r:id="rId126"/>
    <p:sldId id="742" r:id="rId127"/>
    <p:sldId id="743" r:id="rId128"/>
    <p:sldId id="807" r:id="rId129"/>
    <p:sldId id="809" r:id="rId130"/>
    <p:sldId id="1105" r:id="rId131"/>
    <p:sldId id="1109" r:id="rId132"/>
    <p:sldId id="808" r:id="rId133"/>
    <p:sldId id="1108" r:id="rId134"/>
    <p:sldId id="1104" r:id="rId135"/>
    <p:sldId id="815" r:id="rId136"/>
    <p:sldId id="816" r:id="rId137"/>
    <p:sldId id="793" r:id="rId138"/>
    <p:sldId id="812" r:id="rId139"/>
    <p:sldId id="813" r:id="rId140"/>
    <p:sldId id="814" r:id="rId141"/>
    <p:sldId id="1099" r:id="rId142"/>
    <p:sldId id="1098" r:id="rId143"/>
    <p:sldId id="1106" r:id="rId144"/>
    <p:sldId id="1367" r:id="rId145"/>
    <p:sldId id="1721" r:id="rId146"/>
    <p:sldId id="1696" r:id="rId147"/>
    <p:sldId id="1358" r:id="rId148"/>
    <p:sldId id="296" r:id="rId149"/>
    <p:sldId id="291" r:id="rId150"/>
    <p:sldId id="302" r:id="rId151"/>
    <p:sldId id="269" r:id="rId152"/>
    <p:sldId id="290" r:id="rId153"/>
    <p:sldId id="281" r:id="rId154"/>
    <p:sldId id="270" r:id="rId155"/>
    <p:sldId id="278" r:id="rId156"/>
    <p:sldId id="1728" r:id="rId157"/>
    <p:sldId id="289" r:id="rId158"/>
    <p:sldId id="286" r:id="rId159"/>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mportação" id="{75790FA5-B620-45C5-A577-CB511C9B992A}">
          <p14:sldIdLst/>
        </p14:section>
        <p14:section name="Leitura de dados" id="{02BBB451-8D93-4170-A6DE-47B5F455613B}">
          <p14:sldIdLst>
            <p14:sldId id="1360"/>
            <p14:sldId id="1726"/>
            <p14:sldId id="1357"/>
            <p14:sldId id="1381"/>
            <p14:sldId id="1348"/>
            <p14:sldId id="1674"/>
          </p14:sldIdLst>
        </p14:section>
        <p14:section name="tipos, classes e estruturas" id="{671E49C5-5C04-4183-BA44-216928C0E7F0}">
          <p14:sldIdLst>
            <p14:sldId id="1681"/>
            <p14:sldId id="1725"/>
            <p14:sldId id="1692"/>
            <p14:sldId id="1693"/>
            <p14:sldId id="1731"/>
            <p14:sldId id="1730"/>
            <p14:sldId id="1732"/>
            <p14:sldId id="1733"/>
            <p14:sldId id="1694"/>
          </p14:sldIdLst>
        </p14:section>
        <p14:section name="Mód 03 - Exploração" id="{1083350B-1EBE-4AF1-B176-13320669EAE2}">
          <p14:sldIdLst/>
        </p14:section>
        <p14:section name="EDA" id="{ACAA5EC0-4EC6-4566-99E9-46A377F94D6E}">
          <p14:sldIdLst>
            <p14:sldId id="1695"/>
            <p14:sldId id="1701"/>
            <p14:sldId id="1678"/>
            <p14:sldId id="1707"/>
            <p14:sldId id="1703"/>
            <p14:sldId id="1706"/>
            <p14:sldId id="1714"/>
            <p14:sldId id="1699"/>
            <p14:sldId id="1705"/>
            <p14:sldId id="1723"/>
          </p14:sldIdLst>
        </p14:section>
        <p14:section name="Transformação" id="{9454294D-E740-4037-AFA7-E3FBC6D7F09D}">
          <p14:sldIdLst>
            <p14:sldId id="1361"/>
            <p14:sldId id="1724"/>
            <p14:sldId id="1394"/>
            <p14:sldId id="1382"/>
            <p14:sldId id="1727"/>
            <p14:sldId id="1680"/>
            <p14:sldId id="1389"/>
            <p14:sldId id="1672"/>
            <p14:sldId id="1393"/>
          </p14:sldIdLst>
        </p14:section>
        <p14:section name="Mód 04 - dataviz" id="{53A9E3C7-5A0D-4487-9585-BC3FEB8A849E}">
          <p14:sldIdLst>
            <p14:sldId id="1352"/>
            <p14:sldId id="1722"/>
            <p14:sldId id="1396"/>
            <p14:sldId id="1713"/>
            <p14:sldId id="1711"/>
            <p14:sldId id="1712"/>
            <p14:sldId id="1351"/>
            <p14:sldId id="1517"/>
            <p14:sldId id="1522"/>
            <p14:sldId id="1556"/>
            <p14:sldId id="1545"/>
            <p14:sldId id="1540"/>
            <p14:sldId id="1518"/>
            <p14:sldId id="1529"/>
            <p14:sldId id="1567"/>
            <p14:sldId id="1497"/>
            <p14:sldId id="1527"/>
            <p14:sldId id="1530"/>
            <p14:sldId id="1585"/>
            <p14:sldId id="1551"/>
            <p14:sldId id="1576"/>
            <p14:sldId id="1579"/>
            <p14:sldId id="1578"/>
            <p14:sldId id="1580"/>
            <p14:sldId id="1577"/>
            <p14:sldId id="1581"/>
            <p14:sldId id="1673"/>
          </p14:sldIdLst>
        </p14:section>
        <p14:section name="dataprep" id="{9DE15B08-92C9-4149-BA4F-8297C733EF35}">
          <p14:sldIdLst>
            <p14:sldId id="1356"/>
            <p14:sldId id="1716"/>
            <p14:sldId id="1719"/>
            <p14:sldId id="1717"/>
          </p14:sldIdLst>
        </p14:section>
        <p14:section name="model" id="{70D4F349-2851-4EBD-8610-ABAC6047FF6A}">
          <p14:sldIdLst>
            <p14:sldId id="1353"/>
            <p14:sldId id="1720"/>
            <p14:sldId id="1398"/>
            <p14:sldId id="1368"/>
            <p14:sldId id="1339"/>
            <p14:sldId id="1082"/>
            <p14:sldId id="1355"/>
            <p14:sldId id="1729"/>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Mód 07 - Comunicação" id="{24A211A7-EED6-4EC2-8BF2-FCB24B9B0C4E}">
          <p14:sldIdLst>
            <p14:sldId id="1367"/>
            <p14:sldId id="1721"/>
            <p14:sldId id="1696"/>
          </p14:sldIdLst>
        </p14:section>
        <p14:section name="Mód08 - Final" id="{7ABCD037-2B7D-457E-AB8A-9961A3A6DBB6}">
          <p14:sldIdLst>
            <p14:sldId id="1358"/>
          </p14:sldIdLst>
        </p14:section>
        <p14:section name="layouts" id="{BDA8C833-5A30-4426-955C-3446C57230C0}">
          <p14:sldIdLst>
            <p14:sldId id="296"/>
            <p14:sldId id="291"/>
            <p14:sldId id="302"/>
            <p14:sldId id="269"/>
            <p14:sldId id="290"/>
            <p14:sldId id="281"/>
            <p14:sldId id="270"/>
            <p14:sldId id="278"/>
            <p14:sldId id="1728"/>
            <p14:sldId id="289"/>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3235"/>
    <a:srgbClr val="0077B5"/>
    <a:srgbClr val="D9D9D9"/>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4011" dt="2022-10-14T02:06:12.2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6" autoAdjust="0"/>
    <p:restoredTop sz="78947" autoAdjust="0"/>
  </p:normalViewPr>
  <p:slideViewPr>
    <p:cSldViewPr snapToGrid="0">
      <p:cViewPr varScale="1">
        <p:scale>
          <a:sx n="53" d="100"/>
          <a:sy n="53" d="100"/>
        </p:scale>
        <p:origin x="1038" y="66"/>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59" Type="http://schemas.openxmlformats.org/officeDocument/2006/relationships/slide" Target="slides/slide142.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5.xml"/><Relationship Id="rId95" Type="http://schemas.openxmlformats.org/officeDocument/2006/relationships/slide" Target="slides/slide78.xml"/><Relationship Id="rId160" Type="http://schemas.openxmlformats.org/officeDocument/2006/relationships/notesMaster" Target="notesMasters/notesMaster1.xml"/><Relationship Id="rId22" Type="http://schemas.openxmlformats.org/officeDocument/2006/relationships/slide" Target="slides/slide5.xml"/><Relationship Id="rId43" Type="http://schemas.openxmlformats.org/officeDocument/2006/relationships/slide" Target="slides/slide26.xml"/><Relationship Id="rId64" Type="http://schemas.openxmlformats.org/officeDocument/2006/relationships/slide" Target="slides/slide47.xml"/><Relationship Id="rId118" Type="http://schemas.openxmlformats.org/officeDocument/2006/relationships/slide" Target="slides/slide101.xml"/><Relationship Id="rId139" Type="http://schemas.openxmlformats.org/officeDocument/2006/relationships/slide" Target="slides/slide122.xml"/><Relationship Id="rId85" Type="http://schemas.openxmlformats.org/officeDocument/2006/relationships/slide" Target="slides/slide68.xml"/><Relationship Id="rId150" Type="http://schemas.openxmlformats.org/officeDocument/2006/relationships/slide" Target="slides/slide13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61" Type="http://schemas.openxmlformats.org/officeDocument/2006/relationships/commentAuthors" Target="commentAuthors.xml"/><Relationship Id="rId16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slide" Target="slides/slide13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167"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16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slide" Target="slides/slide140.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slide" Target="slides/slide13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163"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openxmlformats.org/officeDocument/2006/relationships/slide" Target="slides/slide141.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slide" Target="slides/slide136.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16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slide" Target="slides/slide137.xml"/><Relationship Id="rId16" Type="http://schemas.openxmlformats.org/officeDocument/2006/relationships/slideMaster" Target="slideMasters/slideMaster16.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 Id="rId165" Type="http://schemas.openxmlformats.org/officeDocument/2006/relationships/tableStyles" Target="tableStyles.xml"/><Relationship Id="rId27" Type="http://schemas.openxmlformats.org/officeDocument/2006/relationships/slide" Target="slides/slide10.xml"/><Relationship Id="rId48" Type="http://schemas.openxmlformats.org/officeDocument/2006/relationships/slide" Target="slides/slide31.xml"/><Relationship Id="rId69" Type="http://schemas.openxmlformats.org/officeDocument/2006/relationships/slide" Target="slides/slide52.xml"/><Relationship Id="rId113" Type="http://schemas.openxmlformats.org/officeDocument/2006/relationships/slide" Target="slides/slide96.xml"/><Relationship Id="rId134" Type="http://schemas.openxmlformats.org/officeDocument/2006/relationships/slide" Target="slides/slide117.xml"/><Relationship Id="rId80" Type="http://schemas.openxmlformats.org/officeDocument/2006/relationships/slide" Target="slides/slide63.xml"/><Relationship Id="rId155" Type="http://schemas.openxmlformats.org/officeDocument/2006/relationships/slide" Target="slides/slide1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redo custSel addSld delSld modSld sldOrd addMainMaster delMainMaster addSection delSection modSection">
      <pc:chgData name="Nathália Demetrio" userId="73b6c4bd58836735" providerId="LiveId" clId="{C00AA7F5-0EC5-4656-84E5-B1513740F2F9}" dt="2022-10-14T02:12:19.910" v="18449" actId="14100"/>
      <pc:docMkLst>
        <pc:docMk/>
      </pc:docMkLst>
      <pc:sldChg chg="modSp modNotesTx">
        <pc:chgData name="Nathália Demetrio" userId="73b6c4bd58836735" providerId="LiveId" clId="{C00AA7F5-0EC5-4656-84E5-B1513740F2F9}" dt="2022-10-12T17:41:20.696" v="10436" actId="1076"/>
        <pc:sldMkLst>
          <pc:docMk/>
          <pc:sldMk cId="1792905964" sldId="259"/>
        </pc:sldMkLst>
        <pc:spChg chg="mod">
          <ac:chgData name="Nathália Demetrio" userId="73b6c4bd58836735" providerId="LiveId" clId="{C00AA7F5-0EC5-4656-84E5-B1513740F2F9}" dt="2022-10-12T17:41:20.696" v="10436" actId="1076"/>
          <ac:spMkLst>
            <pc:docMk/>
            <pc:sldMk cId="1792905964" sldId="259"/>
            <ac:spMk id="7" creationId="{D02C0B7D-4826-F7C7-6418-07D519415B0D}"/>
          </ac:spMkLst>
        </pc:spChg>
        <pc:grpChg chg="mod">
          <ac:chgData name="Nathália Demetrio" userId="73b6c4bd58836735" providerId="LiveId" clId="{C00AA7F5-0EC5-4656-84E5-B1513740F2F9}" dt="2022-10-12T17:41:20.696" v="10436" actId="1076"/>
          <ac:grpSpMkLst>
            <pc:docMk/>
            <pc:sldMk cId="1792905964" sldId="259"/>
            <ac:grpSpMk id="4" creationId="{069BDC11-F818-70F6-18C8-7DF6E0A91AE5}"/>
          </ac:grpSpMkLst>
        </pc:grpChg>
        <pc:grpChg chg="mod">
          <ac:chgData name="Nathália Demetrio" userId="73b6c4bd58836735" providerId="LiveId" clId="{C00AA7F5-0EC5-4656-84E5-B1513740F2F9}" dt="2022-10-12T17:41:20.696" v="10436" actId="1076"/>
          <ac:grpSpMkLst>
            <pc:docMk/>
            <pc:sldMk cId="1792905964" sldId="259"/>
            <ac:grpSpMk id="5" creationId="{5938766E-5F05-0AD0-726A-EA9CE3D325CC}"/>
          </ac:grpSpMkLst>
        </pc:grpChg>
        <pc:picChg chg="mod">
          <ac:chgData name="Nathália Demetrio" userId="73b6c4bd58836735" providerId="LiveId" clId="{C00AA7F5-0EC5-4656-84E5-B1513740F2F9}" dt="2022-10-12T17:41:20.696" v="10436" actId="1076"/>
          <ac:picMkLst>
            <pc:docMk/>
            <pc:sldMk cId="1792905964" sldId="259"/>
            <ac:picMk id="8" creationId="{1AC10818-EC9C-0E68-F7FB-B566261401D9}"/>
          </ac:picMkLst>
        </pc:picChg>
        <pc:picChg chg="mod">
          <ac:chgData name="Nathália Demetrio" userId="73b6c4bd58836735" providerId="LiveId" clId="{C00AA7F5-0EC5-4656-84E5-B1513740F2F9}" dt="2022-10-12T17:41:20.696" v="10436" actId="1076"/>
          <ac:picMkLst>
            <pc:docMk/>
            <pc:sldMk cId="1792905964" sldId="259"/>
            <ac:picMk id="9" creationId="{A84E084F-C53E-03E7-E5C5-C5C2F22AD90B}"/>
          </ac:picMkLst>
        </pc:picChg>
        <pc:picChg chg="mod">
          <ac:chgData name="Nathália Demetrio" userId="73b6c4bd58836735" providerId="LiveId" clId="{C00AA7F5-0EC5-4656-84E5-B1513740F2F9}" dt="2022-10-12T17:41:20.696" v="10436" actId="1076"/>
          <ac:picMkLst>
            <pc:docMk/>
            <pc:sldMk cId="1792905964" sldId="259"/>
            <ac:picMk id="10" creationId="{2CAABC05-07FF-BCDB-B0A8-DEE43BFD4CC2}"/>
          </ac:picMkLst>
        </pc:picChg>
        <pc:picChg chg="mod">
          <ac:chgData name="Nathália Demetrio" userId="73b6c4bd58836735" providerId="LiveId" clId="{C00AA7F5-0EC5-4656-84E5-B1513740F2F9}" dt="2022-10-12T17:41:20.696" v="10436" actId="1076"/>
          <ac:picMkLst>
            <pc:docMk/>
            <pc:sldMk cId="1792905964" sldId="259"/>
            <ac:picMk id="11" creationId="{F04335CD-CC7A-F222-A5D6-760357963D04}"/>
          </ac:picMkLst>
        </pc:picChg>
        <pc:picChg chg="mod">
          <ac:chgData name="Nathália Demetrio" userId="73b6c4bd58836735" providerId="LiveId" clId="{C00AA7F5-0EC5-4656-84E5-B1513740F2F9}" dt="2022-10-12T17:41:20.696" v="10436" actId="1076"/>
          <ac:picMkLst>
            <pc:docMk/>
            <pc:sldMk cId="1792905964" sldId="259"/>
            <ac:picMk id="12" creationId="{1B1D50C1-1BA0-E5B3-D11F-40791A914ADF}"/>
          </ac:picMkLst>
        </pc:picChg>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del">
        <pc:chgData name="Nathália Demetrio" userId="73b6c4bd58836735" providerId="LiveId" clId="{C00AA7F5-0EC5-4656-84E5-B1513740F2F9}" dt="2022-10-13T00:48:16.965" v="12926" actId="2696"/>
        <pc:sldMkLst>
          <pc:docMk/>
          <pc:sldMk cId="2200850905" sldId="600"/>
        </pc:sldMkLst>
      </pc:sldChg>
      <pc:sldChg chg="addSp delSp del mod">
        <pc:chgData name="Nathália Demetrio" userId="73b6c4bd58836735" providerId="LiveId" clId="{C00AA7F5-0EC5-4656-84E5-B1513740F2F9}" dt="2022-10-13T00:51:20.060" v="12962" actId="47"/>
        <pc:sldMkLst>
          <pc:docMk/>
          <pc:sldMk cId="3480625295" sldId="600"/>
        </pc:sldMkLst>
        <pc:picChg chg="add del">
          <ac:chgData name="Nathália Demetrio" userId="73b6c4bd58836735" providerId="LiveId" clId="{C00AA7F5-0EC5-4656-84E5-B1513740F2F9}" dt="2022-10-13T00:50:15.458" v="12958" actId="21"/>
          <ac:picMkLst>
            <pc:docMk/>
            <pc:sldMk cId="3480625295" sldId="600"/>
            <ac:picMk id="3" creationId="{C70B00D6-7CD7-21EA-B6B7-684A9C476A94}"/>
          </ac:picMkLst>
        </pc:picChg>
      </pc:sldChg>
      <pc:sldChg chg="add del">
        <pc:chgData name="Nathália Demetrio" userId="73b6c4bd58836735" providerId="LiveId" clId="{C00AA7F5-0EC5-4656-84E5-B1513740F2F9}" dt="2022-10-13T00:48:23.337" v="12928"/>
        <pc:sldMkLst>
          <pc:docMk/>
          <pc:sldMk cId="3524081500" sldId="600"/>
        </pc:sldMkLst>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add del">
        <pc:chgData name="Nathália Demetrio" userId="73b6c4bd58836735" providerId="LiveId" clId="{C00AA7F5-0EC5-4656-84E5-B1513740F2F9}" dt="2022-10-13T00:41:46.648" v="12813" actId="47"/>
        <pc:sldMkLst>
          <pc:docMk/>
          <pc:sldMk cId="1966312489" sldId="1237"/>
        </pc:sldMkLst>
      </pc:sldChg>
      <pc:sldChg chg="del ord">
        <pc:chgData name="Nathália Demetrio" userId="73b6c4bd58836735" providerId="LiveId" clId="{C00AA7F5-0EC5-4656-84E5-B1513740F2F9}" dt="2022-10-13T00:39:23.169" v="12712" actId="2696"/>
        <pc:sldMkLst>
          <pc:docMk/>
          <pc:sldMk cId="2183967114" sldId="1237"/>
        </pc:sldMkLst>
      </pc:sldChg>
      <pc:sldChg chg="del">
        <pc:chgData name="Nathália Demetrio" userId="73b6c4bd58836735" providerId="LiveId" clId="{C00AA7F5-0EC5-4656-84E5-B1513740F2F9}" dt="2022-10-13T04:10:20.688" v="13558" actId="47"/>
        <pc:sldMkLst>
          <pc:docMk/>
          <pc:sldMk cId="447956101" sldId="1251"/>
        </pc:sldMkLst>
      </pc:sldChg>
      <pc:sldChg chg="del">
        <pc:chgData name="Nathália Demetrio" userId="73b6c4bd58836735" providerId="LiveId" clId="{C00AA7F5-0EC5-4656-84E5-B1513740F2F9}" dt="2022-10-13T00:56:51.222" v="13249" actId="47"/>
        <pc:sldMkLst>
          <pc:docMk/>
          <pc:sldMk cId="1599711050" sldId="1318"/>
        </pc:sldMkLst>
      </pc:sldChg>
      <pc:sldChg chg="del">
        <pc:chgData name="Nathália Demetrio" userId="73b6c4bd58836735" providerId="LiveId" clId="{C00AA7F5-0EC5-4656-84E5-B1513740F2F9}" dt="2022-10-13T00:47:53.580" v="12921" actId="47"/>
        <pc:sldMkLst>
          <pc:docMk/>
          <pc:sldMk cId="400825697" sldId="1337"/>
        </pc:sldMkLst>
      </pc:sldChg>
      <pc:sldChg chg="add del">
        <pc:chgData name="Nathália Demetrio" userId="73b6c4bd58836735" providerId="LiveId" clId="{C00AA7F5-0EC5-4656-84E5-B1513740F2F9}" dt="2022-10-13T00:45:41.391" v="12873"/>
        <pc:sldMkLst>
          <pc:docMk/>
          <pc:sldMk cId="1682962372" sldId="1337"/>
        </pc:sldMkLst>
      </pc:sldChg>
      <pc:sldChg chg="del">
        <pc:chgData name="Nathália Demetrio" userId="73b6c4bd58836735" providerId="LiveId" clId="{C00AA7F5-0EC5-4656-84E5-B1513740F2F9}" dt="2022-10-13T00:45:28.489" v="12871" actId="2696"/>
        <pc:sldMkLst>
          <pc:docMk/>
          <pc:sldMk cId="2914443088" sldId="13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delSp modSp mod">
        <pc:chgData name="Nathália Demetrio" userId="73b6c4bd58836735" providerId="LiveId" clId="{C00AA7F5-0EC5-4656-84E5-B1513740F2F9}" dt="2022-10-14T01:55:06.494" v="18101" actId="478"/>
        <pc:sldMkLst>
          <pc:docMk/>
          <pc:sldMk cId="564491" sldId="1348"/>
        </pc:sldMkLst>
        <pc:picChg chg="del mod">
          <ac:chgData name="Nathália Demetrio" userId="73b6c4bd58836735" providerId="LiveId" clId="{C00AA7F5-0EC5-4656-84E5-B1513740F2F9}" dt="2022-10-14T01:55:06.494" v="18101" actId="478"/>
          <ac:picMkLst>
            <pc:docMk/>
            <pc:sldMk cId="564491" sldId="1348"/>
            <ac:picMk id="4" creationId="{6133371A-AEC5-AB73-BC8D-9547C6892F96}"/>
          </ac:picMkLst>
        </pc:picChg>
      </pc:sldChg>
      <pc:sldChg chg="modSp del mod">
        <pc:chgData name="Nathália Demetrio" userId="73b6c4bd58836735" providerId="LiveId" clId="{C00AA7F5-0EC5-4656-84E5-B1513740F2F9}" dt="2022-10-13T04:09:53.154" v="13557" actId="2696"/>
        <pc:sldMkLst>
          <pc:docMk/>
          <pc:sldMk cId="2080185694" sldId="1348"/>
        </pc:sldMkLst>
        <pc:picChg chg="mod">
          <ac:chgData name="Nathália Demetrio" userId="73b6c4bd58836735" providerId="LiveId" clId="{C00AA7F5-0EC5-4656-84E5-B1513740F2F9}" dt="2022-10-13T04:09:51.494" v="13556" actId="1076"/>
          <ac:picMkLst>
            <pc:docMk/>
            <pc:sldMk cId="2080185694" sldId="1348"/>
            <ac:picMk id="4" creationId="{6133371A-AEC5-AB73-BC8D-9547C6892F96}"/>
          </ac:picMkLst>
        </pc:picChg>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del mod">
        <pc:chgData name="Nathália Demetrio" userId="73b6c4bd58836735" providerId="LiveId" clId="{C00AA7F5-0EC5-4656-84E5-B1513740F2F9}" dt="2022-10-13T04:10:20.688" v="13558" actId="47"/>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add mod">
        <pc:chgData name="Nathália Demetrio" userId="73b6c4bd58836735" providerId="LiveId" clId="{C00AA7F5-0EC5-4656-84E5-B1513740F2F9}" dt="2022-10-13T00:40:04.675" v="12723" actId="1076"/>
        <pc:sldMkLst>
          <pc:docMk/>
          <pc:sldMk cId="1883513865" sldId="1351"/>
        </pc:sldMkLst>
        <pc:picChg chg="mod">
          <ac:chgData name="Nathália Demetrio" userId="73b6c4bd58836735" providerId="LiveId" clId="{C00AA7F5-0EC5-4656-84E5-B1513740F2F9}" dt="2022-10-13T00:40:02.546" v="12721" actId="1076"/>
          <ac:picMkLst>
            <pc:docMk/>
            <pc:sldMk cId="1883513865" sldId="1351"/>
            <ac:picMk id="4" creationId="{17BA8008-BDAB-F05C-3558-A619CC711B30}"/>
          </ac:picMkLst>
        </pc:picChg>
        <pc:picChg chg="mod">
          <ac:chgData name="Nathália Demetrio" userId="73b6c4bd58836735" providerId="LiveId" clId="{C00AA7F5-0EC5-4656-84E5-B1513740F2F9}" dt="2022-10-13T00:40:03.600" v="12722" actId="1076"/>
          <ac:picMkLst>
            <pc:docMk/>
            <pc:sldMk cId="1883513865" sldId="1351"/>
            <ac:picMk id="6" creationId="{5699ECCE-F891-6E4E-90BA-8DA53E469FE0}"/>
          </ac:picMkLst>
        </pc:picChg>
        <pc:picChg chg="mod">
          <ac:chgData name="Nathália Demetrio" userId="73b6c4bd58836735" providerId="LiveId" clId="{C00AA7F5-0EC5-4656-84E5-B1513740F2F9}" dt="2022-10-13T00:40:04.675" v="12723" actId="1076"/>
          <ac:picMkLst>
            <pc:docMk/>
            <pc:sldMk cId="1883513865" sldId="1351"/>
            <ac:picMk id="8" creationId="{E79E395D-DA62-37E8-49C7-D0C61393FFE9}"/>
          </ac:picMkLst>
        </pc:picChg>
      </pc:sldChg>
      <pc:sldChg chg="modSp del mod ord">
        <pc:chgData name="Nathália Demetrio" userId="73b6c4bd58836735" providerId="LiveId" clId="{C00AA7F5-0EC5-4656-84E5-B1513740F2F9}" dt="2022-10-13T00:39:23.169" v="12712" actId="269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modSp mod">
        <pc:chgData name="Nathália Demetrio" userId="73b6c4bd58836735" providerId="LiveId" clId="{C00AA7F5-0EC5-4656-84E5-B1513740F2F9}" dt="2022-10-13T04:08:37.315" v="13549" actId="1076"/>
        <pc:sldMkLst>
          <pc:docMk/>
          <pc:sldMk cId="1969793442" sldId="1354"/>
        </pc:sldMkLst>
        <pc:picChg chg="mod">
          <ac:chgData name="Nathália Demetrio" userId="73b6c4bd58836735" providerId="LiveId" clId="{C00AA7F5-0EC5-4656-84E5-B1513740F2F9}" dt="2022-10-13T04:08:37.315" v="13549" actId="1076"/>
          <ac:picMkLst>
            <pc:docMk/>
            <pc:sldMk cId="1969793442" sldId="1354"/>
            <ac:picMk id="3" creationId="{48E6FA12-D084-851C-7F18-70DBF6AD5381}"/>
          </ac:picMkLst>
        </pc:picChg>
      </pc:sldChg>
      <pc:sldChg chg="modSp mod">
        <pc:chgData name="Nathália Demetrio" userId="73b6c4bd58836735" providerId="LiveId" clId="{C00AA7F5-0EC5-4656-84E5-B1513740F2F9}" dt="2022-10-13T04:08:30.063" v="13547" actId="1076"/>
        <pc:sldMkLst>
          <pc:docMk/>
          <pc:sldMk cId="2039279822" sldId="1355"/>
        </pc:sldMkLst>
        <pc:picChg chg="mod">
          <ac:chgData name="Nathália Demetrio" userId="73b6c4bd58836735" providerId="LiveId" clId="{C00AA7F5-0EC5-4656-84E5-B1513740F2F9}" dt="2022-10-13T04:08:30.063" v="13547" actId="1076"/>
          <ac:picMkLst>
            <pc:docMk/>
            <pc:sldMk cId="2039279822" sldId="1355"/>
            <ac:picMk id="4" creationId="{2E8CE384-3E56-13A0-52E7-01A316784950}"/>
          </ac:picMkLst>
        </pc:picChg>
        <pc:picChg chg="mod">
          <ac:chgData name="Nathália Demetrio" userId="73b6c4bd58836735" providerId="LiveId" clId="{C00AA7F5-0EC5-4656-84E5-B1513740F2F9}" dt="2022-10-13T04:08:29.029" v="13546" actId="1076"/>
          <ac:picMkLst>
            <pc:docMk/>
            <pc:sldMk cId="2039279822" sldId="1355"/>
            <ac:picMk id="7" creationId="{0DEE0C1E-CEA2-641A-0521-F6EE6C942FAD}"/>
          </ac:picMkLst>
        </pc:picChg>
      </pc:sldChg>
      <pc:sldChg chg="addSp delSp modSp mod">
        <pc:chgData name="Nathália Demetrio" userId="73b6c4bd58836735" providerId="LiveId" clId="{C00AA7F5-0EC5-4656-84E5-B1513740F2F9}" dt="2022-10-13T01:26:40.355" v="13282" actId="1076"/>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picChg chg="add mod">
          <ac:chgData name="Nathália Demetrio" userId="73b6c4bd58836735" providerId="LiveId" clId="{C00AA7F5-0EC5-4656-84E5-B1513740F2F9}" dt="2022-10-13T01:26:40.355" v="13282" actId="1076"/>
          <ac:picMkLst>
            <pc:docMk/>
            <pc:sldMk cId="3373103822" sldId="1356"/>
            <ac:picMk id="2" creationId="{69FE127C-F4CE-864A-72CD-BF2E924592E1}"/>
          </ac:picMkLst>
        </pc:picChg>
        <pc:picChg chg="add mod">
          <ac:chgData name="Nathália Demetrio" userId="73b6c4bd58836735" providerId="LiveId" clId="{C00AA7F5-0EC5-4656-84E5-B1513740F2F9}" dt="2022-10-13T01:26:38.851" v="13281" actId="1076"/>
          <ac:picMkLst>
            <pc:docMk/>
            <pc:sldMk cId="3373103822" sldId="1356"/>
            <ac:picMk id="2050" creationId="{0296BEFE-390F-08F6-6855-7C4EA552A9A9}"/>
          </ac:picMkLst>
        </pc:pic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ord">
        <pc:chgData name="Nathália Demetrio" userId="73b6c4bd58836735" providerId="LiveId" clId="{C00AA7F5-0EC5-4656-84E5-B1513740F2F9}" dt="2022-10-13T04:09:21.593" v="13553"/>
        <pc:sldMkLst>
          <pc:docMk/>
          <pc:sldMk cId="3779095225" sldId="1358"/>
        </pc:sldMkLst>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addSp delSp modSp add del mod ord">
        <pc:chgData name="Nathália Demetrio" userId="73b6c4bd58836735" providerId="LiveId" clId="{C00AA7F5-0EC5-4656-84E5-B1513740F2F9}" dt="2022-10-12T20:28:02.282" v="12691" actId="47"/>
        <pc:sldMkLst>
          <pc:docMk/>
          <pc:sldMk cId="1999407635" sldId="1365"/>
        </pc:sldMkLst>
        <pc:picChg chg="del mod">
          <ac:chgData name="Nathália Demetrio" userId="73b6c4bd58836735" providerId="LiveId" clId="{C00AA7F5-0EC5-4656-84E5-B1513740F2F9}" dt="2022-10-12T20:11:48.077" v="12548" actId="478"/>
          <ac:picMkLst>
            <pc:docMk/>
            <pc:sldMk cId="1999407635" sldId="1365"/>
            <ac:picMk id="5" creationId="{AEED7D21-8AE7-8928-F29F-4CCD7A0EECB0}"/>
          </ac:picMkLst>
        </pc:picChg>
        <pc:picChg chg="del mod">
          <ac:chgData name="Nathália Demetrio" userId="73b6c4bd58836735" providerId="LiveId" clId="{C00AA7F5-0EC5-4656-84E5-B1513740F2F9}" dt="2022-10-12T20:11:43.286" v="12546" actId="478"/>
          <ac:picMkLst>
            <pc:docMk/>
            <pc:sldMk cId="1999407635" sldId="1365"/>
            <ac:picMk id="8" creationId="{E79E395D-DA62-37E8-49C7-D0C61393FFE9}"/>
          </ac:picMkLst>
        </pc:picChg>
        <pc:picChg chg="del mod">
          <ac:chgData name="Nathália Demetrio" userId="73b6c4bd58836735" providerId="LiveId" clId="{C00AA7F5-0EC5-4656-84E5-B1513740F2F9}" dt="2022-10-12T20:11:40.782" v="12544" actId="478"/>
          <ac:picMkLst>
            <pc:docMk/>
            <pc:sldMk cId="1999407635" sldId="1365"/>
            <ac:picMk id="9" creationId="{FC66A1E4-FEC6-06AA-CB1C-0458C62F2ABC}"/>
          </ac:picMkLst>
        </pc:picChg>
        <pc:picChg chg="add del mod">
          <ac:chgData name="Nathália Demetrio" userId="73b6c4bd58836735" providerId="LiveId" clId="{C00AA7F5-0EC5-4656-84E5-B1513740F2F9}" dt="2022-10-12T17:39:55.354" v="10407" actId="21"/>
          <ac:picMkLst>
            <pc:docMk/>
            <pc:sldMk cId="1999407635" sldId="1365"/>
            <ac:picMk id="1026" creationId="{6EBE7447-7AE5-B0F8-2E37-A1E100D14515}"/>
          </ac:picMkLst>
        </pc:picChg>
        <pc:picChg chg="add del mod">
          <ac:chgData name="Nathália Demetrio" userId="73b6c4bd58836735" providerId="LiveId" clId="{C00AA7F5-0EC5-4656-84E5-B1513740F2F9}" dt="2022-10-12T20:03:11.188" v="12520" actId="478"/>
          <ac:picMkLst>
            <pc:docMk/>
            <pc:sldMk cId="1999407635" sldId="1365"/>
            <ac:picMk id="1028" creationId="{C77C0756-8A78-DA41-D27A-49DBE39880DA}"/>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10-13T01:31:24.947" v="13315" actId="1076"/>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10-13T01:31:18.965" v="13313" actId="1076"/>
          <ac:picMkLst>
            <pc:docMk/>
            <pc:sldMk cId="2287728626" sldId="1367"/>
            <ac:picMk id="5122" creationId="{9C7A553C-4512-2F3F-4560-D96121282A8E}"/>
          </ac:picMkLst>
        </pc:picChg>
        <pc:picChg chg="add mod">
          <ac:chgData name="Nathália Demetrio" userId="73b6c4bd58836735" providerId="LiveId" clId="{C00AA7F5-0EC5-4656-84E5-B1513740F2F9}" dt="2022-10-13T01:31:24.947" v="13315" actId="1076"/>
          <ac:picMkLst>
            <pc:docMk/>
            <pc:sldMk cId="2287728626" sldId="1367"/>
            <ac:picMk id="5124" creationId="{5E48302E-24AB-5BE4-ECB0-534BC8A5AB88}"/>
          </ac:picMkLst>
        </pc:picChg>
        <pc:picChg chg="add mod">
          <ac:chgData name="Nathália Demetrio" userId="73b6c4bd58836735" providerId="LiveId" clId="{C00AA7F5-0EC5-4656-84E5-B1513740F2F9}" dt="2022-10-13T01:31:20.453" v="13314" actId="1076"/>
          <ac:picMkLst>
            <pc:docMk/>
            <pc:sldMk cId="2287728626" sldId="1367"/>
            <ac:picMk id="5126" creationId="{38F18256-EE1D-61F7-C187-4F6C559AF9A9}"/>
          </ac:picMkLst>
        </pc:picChg>
      </pc:sldChg>
      <pc:sldChg chg="addSp delSp modSp add mod ord">
        <pc:chgData name="Nathália Demetrio" userId="73b6c4bd58836735" providerId="LiveId" clId="{C00AA7F5-0EC5-4656-84E5-B1513740F2F9}" dt="2022-10-13T04:08:24.562" v="13545"/>
        <pc:sldMkLst>
          <pc:docMk/>
          <pc:sldMk cId="102810162" sldId="1368"/>
        </pc:sldMkLst>
        <pc:picChg chg="add del mod">
          <ac:chgData name="Nathália Demetrio" userId="73b6c4bd58836735" providerId="LiveId" clId="{C00AA7F5-0EC5-4656-84E5-B1513740F2F9}" dt="2022-10-13T04:08:14.165" v="13540" actId="21"/>
          <ac:picMkLst>
            <pc:docMk/>
            <pc:sldMk cId="102810162" sldId="1368"/>
            <ac:picMk id="2" creationId="{5B66C10C-D1A6-5939-8B8C-04A52C679CBF}"/>
          </ac:picMkLst>
        </pc:picChg>
        <pc:picChg chg="mod">
          <ac:chgData name="Nathália Demetrio" userId="73b6c4bd58836735" providerId="LiveId" clId="{C00AA7F5-0EC5-4656-84E5-B1513740F2F9}" dt="2022-10-13T04:08:22.921" v="13543" actId="1076"/>
          <ac:picMkLst>
            <pc:docMk/>
            <pc:sldMk cId="102810162" sldId="1368"/>
            <ac:picMk id="52" creationId="{74F578B1-92DC-130D-1D58-DD2CE92CDD19}"/>
          </ac:picMkLst>
        </pc:picChg>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del mod ord">
        <pc:chgData name="Nathália Demetrio" userId="73b6c4bd58836735" providerId="LiveId" clId="{C00AA7F5-0EC5-4656-84E5-B1513740F2F9}" dt="2022-10-13T01:32:55.066" v="13325" actId="47"/>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del mod">
          <ac:chgData name="Nathália Demetrio" userId="73b6c4bd58836735" providerId="LiveId" clId="{C00AA7F5-0EC5-4656-84E5-B1513740F2F9}" dt="2022-10-12T17:47:19.640" v="10603" actId="478"/>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12T17:19:54.330" v="10367" actId="1036"/>
          <ac:picMkLst>
            <pc:docMk/>
            <pc:sldMk cId="2361151093" sldId="1385"/>
            <ac:picMk id="12" creationId="{90D77758-8CFB-415F-1A4A-86D412536715}"/>
          </ac:picMkLst>
        </pc:picChg>
        <pc:picChg chg="add del mod">
          <ac:chgData name="Nathália Demetrio" userId="73b6c4bd58836735" providerId="LiveId" clId="{C00AA7F5-0EC5-4656-84E5-B1513740F2F9}" dt="2022-10-12T17:19:58.771" v="10368" actId="478"/>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del mod">
        <pc:chgData name="Nathália Demetrio" userId="73b6c4bd58836735" providerId="LiveId" clId="{C00AA7F5-0EC5-4656-84E5-B1513740F2F9}" dt="2022-10-13T01:34:19.830" v="13331" actId="4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del">
        <pc:chgData name="Nathália Demetrio" userId="73b6c4bd58836735" providerId="LiveId" clId="{C00AA7F5-0EC5-4656-84E5-B1513740F2F9}" dt="2022-10-13T00:39:04.804" v="12711" actId="47"/>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del ord">
        <pc:chgData name="Nathália Demetrio" userId="73b6c4bd58836735" providerId="LiveId" clId="{C00AA7F5-0EC5-4656-84E5-B1513740F2F9}" dt="2022-10-13T00:38:50.528" v="12707" actId="47"/>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12T20:01:55.493" v="12509" actId="47"/>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del mod">
          <ac:chgData name="Nathália Demetrio" userId="73b6c4bd58836735" providerId="LiveId" clId="{C00AA7F5-0EC5-4656-84E5-B1513740F2F9}" dt="2022-10-12T19:48:15.918" v="12222" actId="478"/>
          <ac:spMkLst>
            <pc:docMk/>
            <pc:sldMk cId="3086058724" sldId="1395"/>
            <ac:spMk id="15" creationId="{E3ADE95B-2E0E-F99C-57B1-3EF8F5981D81}"/>
          </ac:spMkLst>
        </pc:spChg>
        <pc:spChg chg="del mod">
          <ac:chgData name="Nathália Demetrio" userId="73b6c4bd58836735" providerId="LiveId" clId="{C00AA7F5-0EC5-4656-84E5-B1513740F2F9}" dt="2022-10-12T19:48:15.918" v="12222" actId="478"/>
          <ac:spMkLst>
            <pc:docMk/>
            <pc:sldMk cId="3086058724" sldId="1395"/>
            <ac:spMk id="16" creationId="{A389FC66-D5B4-C0EF-7DA7-66ACC885B3A8}"/>
          </ac:spMkLst>
        </pc:spChg>
        <pc:spChg chg="del mod">
          <ac:chgData name="Nathália Demetrio" userId="73b6c4bd58836735" providerId="LiveId" clId="{C00AA7F5-0EC5-4656-84E5-B1513740F2F9}" dt="2022-10-12T19:48:15.918" v="12222" actId="478"/>
          <ac:spMkLst>
            <pc:docMk/>
            <pc:sldMk cId="3086058724" sldId="1395"/>
            <ac:spMk id="17" creationId="{34718A9F-FE80-5B1B-B32C-9890ABAE0527}"/>
          </ac:spMkLst>
        </pc:spChg>
        <pc:spChg chg="del mod">
          <ac:chgData name="Nathália Demetrio" userId="73b6c4bd58836735" providerId="LiveId" clId="{C00AA7F5-0EC5-4656-84E5-B1513740F2F9}" dt="2022-10-12T19:48:15.918" v="12222" actId="478"/>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del mod">
          <ac:chgData name="Nathália Demetrio" userId="73b6c4bd58836735" providerId="LiveId" clId="{C00AA7F5-0EC5-4656-84E5-B1513740F2F9}" dt="2022-10-12T19:48:10.703" v="12219" actId="478"/>
          <ac:spMkLst>
            <pc:docMk/>
            <pc:sldMk cId="3086058724" sldId="1395"/>
            <ac:spMk id="21" creationId="{D52450B0-050A-4819-CD01-EBC8207A1EF5}"/>
          </ac:spMkLst>
        </pc:spChg>
        <pc:spChg chg="del mod">
          <ac:chgData name="Nathália Demetrio" userId="73b6c4bd58836735" providerId="LiveId" clId="{C00AA7F5-0EC5-4656-84E5-B1513740F2F9}" dt="2022-10-12T19:48:15.918" v="12222" actId="478"/>
          <ac:spMkLst>
            <pc:docMk/>
            <pc:sldMk cId="3086058724" sldId="1395"/>
            <ac:spMk id="27" creationId="{968CB57F-DA53-4594-2660-884EA8E84521}"/>
          </ac:spMkLst>
        </pc:spChg>
        <pc:spChg chg="del mod">
          <ac:chgData name="Nathália Demetrio" userId="73b6c4bd58836735" providerId="LiveId" clId="{C00AA7F5-0EC5-4656-84E5-B1513740F2F9}" dt="2022-10-12T19:48:15.918" v="12222" actId="478"/>
          <ac:spMkLst>
            <pc:docMk/>
            <pc:sldMk cId="3086058724" sldId="1395"/>
            <ac:spMk id="28" creationId="{60D0E8DB-F948-3EF5-1333-EB2551D82847}"/>
          </ac:spMkLst>
        </pc:spChg>
        <pc:spChg chg="del mod">
          <ac:chgData name="Nathália Demetrio" userId="73b6c4bd58836735" providerId="LiveId" clId="{C00AA7F5-0EC5-4656-84E5-B1513740F2F9}" dt="2022-10-12T19:48:15.918" v="12222" actId="478"/>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del mod">
          <ac:chgData name="Nathália Demetrio" userId="73b6c4bd58836735" providerId="LiveId" clId="{C00AA7F5-0EC5-4656-84E5-B1513740F2F9}" dt="2022-10-12T19:53:12.388" v="12367" actId="478"/>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del mod">
          <ac:chgData name="Nathália Demetrio" userId="73b6c4bd58836735" providerId="LiveId" clId="{C00AA7F5-0EC5-4656-84E5-B1513740F2F9}" dt="2022-10-12T19:48:12.862" v="12221" actId="478"/>
          <ac:picMkLst>
            <pc:docMk/>
            <pc:sldMk cId="3086058724" sldId="1395"/>
            <ac:picMk id="8" creationId="{CD6FBA23-8453-A9B4-3C26-C653C3C68DF3}"/>
          </ac:picMkLst>
        </pc:picChg>
        <pc:picChg chg="add mod">
          <ac:chgData name="Nathália Demetrio" userId="73b6c4bd58836735" providerId="LiveId" clId="{C00AA7F5-0EC5-4656-84E5-B1513740F2F9}" dt="2022-10-12T20:01:02.799" v="12507" actId="14100"/>
          <ac:picMkLst>
            <pc:docMk/>
            <pc:sldMk cId="3086058724" sldId="1395"/>
            <ac:picMk id="9" creationId="{0DAAB3C7-6022-A7FF-1BDE-075EE254D1BA}"/>
          </ac:picMkLst>
        </pc:picChg>
        <pc:picChg chg="add del mod">
          <ac:chgData name="Nathália Demetrio" userId="73b6c4bd58836735" providerId="LiveId" clId="{C00AA7F5-0EC5-4656-84E5-B1513740F2F9}" dt="2022-10-12T20:01:03.216" v="12508" actId="478"/>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ord">
        <pc:chgData name="Nathália Demetrio" userId="73b6c4bd58836735" providerId="LiveId" clId="{C00AA7F5-0EC5-4656-84E5-B1513740F2F9}" dt="2022-10-13T00:44:15.837" v="12855" actId="1076"/>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10-13T00:44:14.256" v="12854"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del mod">
          <ac:chgData name="Nathália Demetrio" userId="73b6c4bd58836735" providerId="LiveId" clId="{C00AA7F5-0EC5-4656-84E5-B1513740F2F9}" dt="2022-10-13T00:43:56.429" v="12847" actId="478"/>
          <ac:picMkLst>
            <pc:docMk/>
            <pc:sldMk cId="2882203051" sldId="1396"/>
            <ac:picMk id="4" creationId="{E30F0A4F-50BA-0C5F-7C9C-65DA35708E61}"/>
          </ac:picMkLst>
        </pc:picChg>
        <pc:picChg chg="add mod">
          <ac:chgData name="Nathália Demetrio" userId="73b6c4bd58836735" providerId="LiveId" clId="{C00AA7F5-0EC5-4656-84E5-B1513740F2F9}" dt="2022-10-13T00:44:15.837" v="12855" actId="1076"/>
          <ac:picMkLst>
            <pc:docMk/>
            <pc:sldMk cId="2882203051" sldId="1396"/>
            <ac:picMk id="5" creationId="{7A658AE5-9D87-8797-F273-2B98A8A62D46}"/>
          </ac:picMkLst>
        </pc:picChg>
        <pc:picChg chg="add del mod">
          <ac:chgData name="Nathália Demetrio" userId="73b6c4bd58836735" providerId="LiveId" clId="{C00AA7F5-0EC5-4656-84E5-B1513740F2F9}" dt="2022-10-13T00:43:56.429" v="12847" actId="478"/>
          <ac:picMkLst>
            <pc:docMk/>
            <pc:sldMk cId="2882203051" sldId="1396"/>
            <ac:picMk id="6" creationId="{816471BF-64CA-E15C-2194-BAB86135BA24}"/>
          </ac:picMkLst>
        </pc:picChg>
        <pc:picChg chg="add del mod">
          <ac:chgData name="Nathália Demetrio" userId="73b6c4bd58836735" providerId="LiveId" clId="{C00AA7F5-0EC5-4656-84E5-B1513740F2F9}" dt="2022-10-13T00:43:58.830" v="12848" actId="478"/>
          <ac:picMkLst>
            <pc:docMk/>
            <pc:sldMk cId="2882203051" sldId="1396"/>
            <ac:picMk id="7" creationId="{F23407E9-5C53-6829-0798-55DDE442A477}"/>
          </ac:picMkLst>
        </pc:picChg>
        <pc:picChg chg="add del mod">
          <ac:chgData name="Nathália Demetrio" userId="73b6c4bd58836735" providerId="LiveId" clId="{C00AA7F5-0EC5-4656-84E5-B1513740F2F9}" dt="2022-10-13T00:43:27.567" v="12841" actId="478"/>
          <ac:picMkLst>
            <pc:docMk/>
            <pc:sldMk cId="2882203051" sldId="1396"/>
            <ac:picMk id="8" creationId="{F2BA2376-68EF-A782-5996-511B8ACB7716}"/>
          </ac:picMkLst>
        </pc:picChg>
      </pc:sldChg>
      <pc:sldChg chg="add del">
        <pc:chgData name="Nathália Demetrio" userId="73b6c4bd58836735" providerId="LiveId" clId="{C00AA7F5-0EC5-4656-84E5-B1513740F2F9}" dt="2022-10-13T00:39:37.105" v="12715" actId="47"/>
        <pc:sldMkLst>
          <pc:docMk/>
          <pc:sldMk cId="1540550885" sldId="1397"/>
        </pc:sldMkLst>
      </pc:sldChg>
      <pc:sldChg chg="addSp delSp modSp del">
        <pc:chgData name="Nathália Demetrio" userId="73b6c4bd58836735" providerId="LiveId" clId="{C00AA7F5-0EC5-4656-84E5-B1513740F2F9}" dt="2022-10-13T00:39:23.169" v="12712" actId="269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mod ord modAnim modNotesTx">
        <pc:chgData name="Nathália Demetrio" userId="73b6c4bd58836735" providerId="LiveId" clId="{C00AA7F5-0EC5-4656-84E5-B1513740F2F9}" dt="2022-10-13T04:08:17.493" v="13542" actId="1076"/>
        <pc:sldMkLst>
          <pc:docMk/>
          <pc:sldMk cId="1081446846" sldId="1398"/>
        </pc:sldMkLst>
        <pc:spChg chg="mod">
          <ac:chgData name="Nathália Demetrio" userId="73b6c4bd58836735" providerId="LiveId" clId="{C00AA7F5-0EC5-4656-84E5-B1513740F2F9}" dt="2022-10-13T00:49:56.167" v="12948" actId="20577"/>
          <ac:spMkLst>
            <pc:docMk/>
            <pc:sldMk cId="1081446846" sldId="1398"/>
            <ac:spMk id="2" creationId="{00000000-0000-0000-0000-000000000000}"/>
          </ac:spMkLst>
        </pc:spChg>
        <pc:spChg chg="add mod">
          <ac:chgData name="Nathália Demetrio" userId="73b6c4bd58836735" providerId="LiveId" clId="{C00AA7F5-0EC5-4656-84E5-B1513740F2F9}" dt="2022-10-13T00:50:03.706" v="12952" actId="1076"/>
          <ac:spMkLst>
            <pc:docMk/>
            <pc:sldMk cId="1081446846" sldId="1398"/>
            <ac:spMk id="3" creationId="{B06FE9EB-2DEB-0841-B987-AE40974AE518}"/>
          </ac:spMkLst>
        </pc:spChg>
        <pc:spChg chg="add mod">
          <ac:chgData name="Nathália Demetrio" userId="73b6c4bd58836735" providerId="LiveId" clId="{C00AA7F5-0EC5-4656-84E5-B1513740F2F9}" dt="2022-10-13T00:49:59.857" v="12950" actId="120"/>
          <ac:spMkLst>
            <pc:docMk/>
            <pc:sldMk cId="1081446846" sldId="1398"/>
            <ac:spMk id="4" creationId="{EB4F27A3-7D45-F252-1344-6A84FE91C94E}"/>
          </ac:spMkLst>
        </pc:spChg>
        <pc:spChg chg="del">
          <ac:chgData name="Nathália Demetrio" userId="73b6c4bd58836735" providerId="LiveId" clId="{C00AA7F5-0EC5-4656-84E5-B1513740F2F9}" dt="2022-10-13T00:49:25.699" v="12933" actId="478"/>
          <ac:spMkLst>
            <pc:docMk/>
            <pc:sldMk cId="1081446846" sldId="1398"/>
            <ac:spMk id="5" creationId="{6E076AC3-4177-9C9A-F426-FA22B27887BA}"/>
          </ac:spMkLst>
        </pc:spChg>
        <pc:spChg chg="del">
          <ac:chgData name="Nathália Demetrio" userId="73b6c4bd58836735" providerId="LiveId" clId="{C00AA7F5-0EC5-4656-84E5-B1513740F2F9}" dt="2022-10-13T00:49:25.699" v="12933" actId="478"/>
          <ac:spMkLst>
            <pc:docMk/>
            <pc:sldMk cId="1081446846" sldId="1398"/>
            <ac:spMk id="6" creationId="{87ED1D2A-1F6B-8E7D-CF5B-E7B33D69FE73}"/>
          </ac:spMkLst>
        </pc:spChg>
        <pc:spChg chg="del">
          <ac:chgData name="Nathália Demetrio" userId="73b6c4bd58836735" providerId="LiveId" clId="{C00AA7F5-0EC5-4656-84E5-B1513740F2F9}" dt="2022-10-13T00:49:25.699" v="12933" actId="478"/>
          <ac:spMkLst>
            <pc:docMk/>
            <pc:sldMk cId="1081446846" sldId="1398"/>
            <ac:spMk id="7" creationId="{6CD8BF07-6553-D049-7FC4-68FDB5176EF4}"/>
          </ac:spMkLst>
        </pc:spChg>
        <pc:spChg chg="del">
          <ac:chgData name="Nathália Demetrio" userId="73b6c4bd58836735" providerId="LiveId" clId="{C00AA7F5-0EC5-4656-84E5-B1513740F2F9}" dt="2022-10-13T00:49:25.699" v="12933" actId="478"/>
          <ac:spMkLst>
            <pc:docMk/>
            <pc:sldMk cId="1081446846" sldId="1398"/>
            <ac:spMk id="8" creationId="{6625608F-2111-3FF7-A849-80C15C7106B8}"/>
          </ac:spMkLst>
        </pc:spChg>
        <pc:spChg chg="del">
          <ac:chgData name="Nathália Demetrio" userId="73b6c4bd58836735" providerId="LiveId" clId="{C00AA7F5-0EC5-4656-84E5-B1513740F2F9}" dt="2022-10-13T00:49:25.699" v="12933" actId="478"/>
          <ac:spMkLst>
            <pc:docMk/>
            <pc:sldMk cId="1081446846" sldId="1398"/>
            <ac:spMk id="9" creationId="{C4E094E7-AE5B-D4AF-E9AA-68BDD64719F4}"/>
          </ac:spMkLst>
        </pc:spChg>
        <pc:spChg chg="del">
          <ac:chgData name="Nathália Demetrio" userId="73b6c4bd58836735" providerId="LiveId" clId="{C00AA7F5-0EC5-4656-84E5-B1513740F2F9}" dt="2022-10-13T00:49:25.699" v="12933" actId="478"/>
          <ac:spMkLst>
            <pc:docMk/>
            <pc:sldMk cId="1081446846" sldId="1398"/>
            <ac:spMk id="10" creationId="{B80392EA-1109-628F-159E-D7A189EC0452}"/>
          </ac:spMkLst>
        </pc:spChg>
        <pc:spChg chg="del">
          <ac:chgData name="Nathália Demetrio" userId="73b6c4bd58836735" providerId="LiveId" clId="{C00AA7F5-0EC5-4656-84E5-B1513740F2F9}" dt="2022-10-13T00:49:25.699" v="12933" actId="478"/>
          <ac:spMkLst>
            <pc:docMk/>
            <pc:sldMk cId="1081446846" sldId="1398"/>
            <ac:spMk id="11" creationId="{8773CA69-5EFD-2FD9-6470-1E5ECA7010D4}"/>
          </ac:spMkLst>
        </pc:spChg>
        <pc:spChg chg="del">
          <ac:chgData name="Nathália Demetrio" userId="73b6c4bd58836735" providerId="LiveId" clId="{C00AA7F5-0EC5-4656-84E5-B1513740F2F9}" dt="2022-10-13T00:49:25.699" v="12933" actId="478"/>
          <ac:spMkLst>
            <pc:docMk/>
            <pc:sldMk cId="1081446846" sldId="1398"/>
            <ac:spMk id="25" creationId="{CAEB9E7B-9A20-1A0D-8B40-B83AD1488721}"/>
          </ac:spMkLst>
        </pc:spChg>
        <pc:spChg chg="del">
          <ac:chgData name="Nathália Demetrio" userId="73b6c4bd58836735" providerId="LiveId" clId="{C00AA7F5-0EC5-4656-84E5-B1513740F2F9}" dt="2022-10-13T00:49:25.699" v="12933" actId="478"/>
          <ac:spMkLst>
            <pc:docMk/>
            <pc:sldMk cId="1081446846" sldId="1398"/>
            <ac:spMk id="36" creationId="{FC45157B-FE34-BAEE-58D1-50299E806BF2}"/>
          </ac:spMkLst>
        </pc:spChg>
        <pc:spChg chg="del">
          <ac:chgData name="Nathália Demetrio" userId="73b6c4bd58836735" providerId="LiveId" clId="{C00AA7F5-0EC5-4656-84E5-B1513740F2F9}" dt="2022-10-13T00:49:25.699" v="12933" actId="478"/>
          <ac:spMkLst>
            <pc:docMk/>
            <pc:sldMk cId="1081446846" sldId="1398"/>
            <ac:spMk id="37" creationId="{0E8E2226-29E1-0684-100D-A780711495E6}"/>
          </ac:spMkLst>
        </pc:spChg>
        <pc:spChg chg="del">
          <ac:chgData name="Nathália Demetrio" userId="73b6c4bd58836735" providerId="LiveId" clId="{C00AA7F5-0EC5-4656-84E5-B1513740F2F9}" dt="2022-10-13T00:49:25.699" v="12933" actId="478"/>
          <ac:spMkLst>
            <pc:docMk/>
            <pc:sldMk cId="1081446846" sldId="1398"/>
            <ac:spMk id="38" creationId="{86E4C289-D071-370E-7E9B-94D07FAEFA52}"/>
          </ac:spMkLst>
        </pc:spChg>
        <pc:spChg chg="del">
          <ac:chgData name="Nathália Demetrio" userId="73b6c4bd58836735" providerId="LiveId" clId="{C00AA7F5-0EC5-4656-84E5-B1513740F2F9}" dt="2022-10-13T00:49:25.699" v="12933" actId="478"/>
          <ac:spMkLst>
            <pc:docMk/>
            <pc:sldMk cId="1081446846" sldId="1398"/>
            <ac:spMk id="53" creationId="{68A1FECD-097F-980B-E8E9-D79403A1FB9B}"/>
          </ac:spMkLst>
        </pc:spChg>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10-13T04:08:17.493" v="13542" actId="1076"/>
          <ac:picMkLst>
            <pc:docMk/>
            <pc:sldMk cId="1081446846" sldId="1398"/>
            <ac:picMk id="12" creationId="{B20A833F-244C-A1EA-B164-2C1535C8221F}"/>
          </ac:picMkLst>
        </pc:picChg>
        <pc:picChg chg="del">
          <ac:chgData name="Nathália Demetrio" userId="73b6c4bd58836735" providerId="LiveId" clId="{C00AA7F5-0EC5-4656-84E5-B1513740F2F9}" dt="2022-10-13T00:49:25.699" v="12933" actId="478"/>
          <ac:picMkLst>
            <pc:docMk/>
            <pc:sldMk cId="1081446846" sldId="1398"/>
            <ac:picMk id="13" creationId="{FCEC4E51-079B-6050-BDC3-85BA0E1F5BE0}"/>
          </ac:picMkLst>
        </pc:picChg>
        <pc:picChg chg="del">
          <ac:chgData name="Nathália Demetrio" userId="73b6c4bd58836735" providerId="LiveId" clId="{C00AA7F5-0EC5-4656-84E5-B1513740F2F9}" dt="2022-10-13T00:49:25.699" v="12933" actId="478"/>
          <ac:picMkLst>
            <pc:docMk/>
            <pc:sldMk cId="1081446846" sldId="1398"/>
            <ac:picMk id="14" creationId="{5D8949DE-DF7C-07D1-94E0-15B0E5157E9E}"/>
          </ac:picMkLst>
        </pc:picChg>
        <pc:picChg chg="add del mod">
          <ac:chgData name="Nathália Demetrio" userId="73b6c4bd58836735" providerId="LiveId" clId="{C00AA7F5-0EC5-4656-84E5-B1513740F2F9}" dt="2022-10-13T00:49:25.699" v="12933" actId="478"/>
          <ac:picMkLst>
            <pc:docMk/>
            <pc:sldMk cId="1081446846" sldId="1398"/>
            <ac:picMk id="15" creationId="{4A597161-FE6C-76A8-E650-4440CD81FFFE}"/>
          </ac:picMkLst>
        </pc:picChg>
        <pc:picChg chg="add del mod">
          <ac:chgData name="Nathália Demetrio" userId="73b6c4bd58836735" providerId="LiveId" clId="{C00AA7F5-0EC5-4656-84E5-B1513740F2F9}" dt="2022-10-13T00:49:25.699" v="12933" actId="478"/>
          <ac:picMkLst>
            <pc:docMk/>
            <pc:sldMk cId="1081446846" sldId="1398"/>
            <ac:picMk id="16" creationId="{BFF50EBF-EEA3-36EA-D299-B0392751C180}"/>
          </ac:picMkLst>
        </pc:picChg>
        <pc:picChg chg="add del mod">
          <ac:chgData name="Nathália Demetrio" userId="73b6c4bd58836735" providerId="LiveId" clId="{C00AA7F5-0EC5-4656-84E5-B1513740F2F9}" dt="2022-10-13T00:49:25.699" v="12933" actId="478"/>
          <ac:picMkLst>
            <pc:docMk/>
            <pc:sldMk cId="1081446846" sldId="1398"/>
            <ac:picMk id="17" creationId="{0DDFE339-3D95-8883-AE30-92CD63D78BFF}"/>
          </ac:picMkLst>
        </pc:picChg>
        <pc:picChg chg="add del mod">
          <ac:chgData name="Nathália Demetrio" userId="73b6c4bd58836735" providerId="LiveId" clId="{C00AA7F5-0EC5-4656-84E5-B1513740F2F9}" dt="2022-10-13T00:49:25.699" v="12933" actId="478"/>
          <ac:picMkLst>
            <pc:docMk/>
            <pc:sldMk cId="1081446846" sldId="1398"/>
            <ac:picMk id="18" creationId="{C3D3D1D9-414B-1BB6-DD04-04137545F928}"/>
          </ac:picMkLst>
        </pc:picChg>
        <pc:picChg chg="add del mod">
          <ac:chgData name="Nathália Demetrio" userId="73b6c4bd58836735" providerId="LiveId" clId="{C00AA7F5-0EC5-4656-84E5-B1513740F2F9}" dt="2022-10-13T00:49:25.699" v="12933" actId="478"/>
          <ac:picMkLst>
            <pc:docMk/>
            <pc:sldMk cId="1081446846" sldId="1398"/>
            <ac:picMk id="19" creationId="{01B42247-B3E3-FB73-D75B-B2CAC61CCDEF}"/>
          </ac:picMkLst>
        </pc:picChg>
        <pc:picChg chg="add del mod">
          <ac:chgData name="Nathália Demetrio" userId="73b6c4bd58836735" providerId="LiveId" clId="{C00AA7F5-0EC5-4656-84E5-B1513740F2F9}" dt="2022-10-13T00:49:25.699" v="12933" actId="478"/>
          <ac:picMkLst>
            <pc:docMk/>
            <pc:sldMk cId="1081446846" sldId="1398"/>
            <ac:picMk id="20" creationId="{880AB8E3-EBC3-D48E-F3B2-FB23A7CE3873}"/>
          </ac:picMkLst>
        </pc:picChg>
        <pc:cxnChg chg="del">
          <ac:chgData name="Nathália Demetrio" userId="73b6c4bd58836735" providerId="LiveId" clId="{C00AA7F5-0EC5-4656-84E5-B1513740F2F9}" dt="2022-10-13T00:49:25.699" v="12933" actId="478"/>
          <ac:cxnSpMkLst>
            <pc:docMk/>
            <pc:sldMk cId="1081446846" sldId="1398"/>
            <ac:cxnSpMk id="40" creationId="{ADCF3BE0-1FCA-C165-58F3-225853641D47}"/>
          </ac:cxnSpMkLst>
        </pc:cxnChg>
        <pc:cxnChg chg="del">
          <ac:chgData name="Nathália Demetrio" userId="73b6c4bd58836735" providerId="LiveId" clId="{C00AA7F5-0EC5-4656-84E5-B1513740F2F9}" dt="2022-10-13T00:49:25.699" v="12933" actId="478"/>
          <ac:cxnSpMkLst>
            <pc:docMk/>
            <pc:sldMk cId="1081446846" sldId="1398"/>
            <ac:cxnSpMk id="46" creationId="{B8684566-D033-2082-5117-FBC8C61E24B0}"/>
          </ac:cxnSpMkLst>
        </pc:cxnChg>
        <pc:cxnChg chg="del">
          <ac:chgData name="Nathália Demetrio" userId="73b6c4bd58836735" providerId="LiveId" clId="{C00AA7F5-0EC5-4656-84E5-B1513740F2F9}" dt="2022-10-13T00:49:25.699" v="12933" actId="478"/>
          <ac:cxnSpMkLst>
            <pc:docMk/>
            <pc:sldMk cId="1081446846" sldId="1398"/>
            <ac:cxnSpMk id="49" creationId="{A8042F4C-EC01-EA0D-C4AF-1AB0B767A212}"/>
          </ac:cxnSpMkLst>
        </pc:cxnChg>
      </pc:sldChg>
      <pc:sldChg chg="add del">
        <pc:chgData name="Nathália Demetrio" userId="73b6c4bd58836735" providerId="LiveId" clId="{C00AA7F5-0EC5-4656-84E5-B1513740F2F9}" dt="2022-09-28T04:43:45.271" v="3573"/>
        <pc:sldMkLst>
          <pc:docMk/>
          <pc:sldMk cId="3881753417" sldId="1398"/>
        </pc:sldMkLst>
      </pc:sldChg>
      <pc:sldChg chg="addSp delSp modSp del mod">
        <pc:chgData name="Nathália Demetrio" userId="73b6c4bd58836735" providerId="LiveId" clId="{C00AA7F5-0EC5-4656-84E5-B1513740F2F9}" dt="2022-10-13T01:31:39.824" v="13317" actId="47"/>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picChg chg="add del mod">
          <ac:chgData name="Nathália Demetrio" userId="73b6c4bd58836735" providerId="LiveId" clId="{C00AA7F5-0EC5-4656-84E5-B1513740F2F9}" dt="2022-10-10T12:04:37.238" v="9836" actId="478"/>
          <ac:picMkLst>
            <pc:docMk/>
            <pc:sldMk cId="989733847" sldId="1399"/>
            <ac:picMk id="18" creationId="{54D29642-C761-2122-8B37-1544C9C2AB7D}"/>
          </ac:picMkLst>
        </pc:picChg>
        <pc:picChg chg="add del mod">
          <ac:chgData name="Nathália Demetrio" userId="73b6c4bd58836735" providerId="LiveId" clId="{C00AA7F5-0EC5-4656-84E5-B1513740F2F9}" dt="2022-10-10T12:04:37.238" v="9836" actId="478"/>
          <ac:picMkLst>
            <pc:docMk/>
            <pc:sldMk cId="989733847" sldId="1399"/>
            <ac:picMk id="20" creationId="{31D8C66B-EA19-6E61-89D1-85DEAD96CC8A}"/>
          </ac:picMkLst>
        </pc:picChg>
      </pc:sldChg>
      <pc:sldChg chg="add del">
        <pc:chgData name="Nathália Demetrio" userId="73b6c4bd58836735" providerId="LiveId" clId="{C00AA7F5-0EC5-4656-84E5-B1513740F2F9}" dt="2022-10-13T00:53:15.952" v="13072" actId="47"/>
        <pc:sldMkLst>
          <pc:docMk/>
          <pc:sldMk cId="2535933307" sldId="1459"/>
        </pc:sldMkLst>
      </pc:sldChg>
      <pc:sldChg chg="add del">
        <pc:chgData name="Nathália Demetrio" userId="73b6c4bd58836735" providerId="LiveId" clId="{C00AA7F5-0EC5-4656-84E5-B1513740F2F9}" dt="2022-10-13T00:56:33.924" v="13227" actId="47"/>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Sp modSp">
        <pc:chgData name="Nathália Demetrio" userId="73b6c4bd58836735" providerId="LiveId" clId="{C00AA7F5-0EC5-4656-84E5-B1513740F2F9}" dt="2022-10-10T03:22:07.367" v="9822"/>
        <pc:sldMkLst>
          <pc:docMk/>
          <pc:sldMk cId="3516473731" sldId="1529"/>
        </pc:sldMkLst>
        <pc:picChg chg="add mod">
          <ac:chgData name="Nathália Demetrio" userId="73b6c4bd58836735" providerId="LiveId" clId="{C00AA7F5-0EC5-4656-84E5-B1513740F2F9}" dt="2022-10-10T03:22:07.367" v="9822"/>
          <ac:picMkLst>
            <pc:docMk/>
            <pc:sldMk cId="3516473731" sldId="1529"/>
            <ac:picMk id="3" creationId="{35705AD9-E7EA-3AF6-2444-98324D960FB2}"/>
          </ac:picMkLst>
        </pc:picChg>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14T01:55:45.822" v="18114" actId="1076"/>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del mod">
          <ac:chgData name="Nathália Demetrio" userId="73b6c4bd58836735" providerId="LiveId" clId="{C00AA7F5-0EC5-4656-84E5-B1513740F2F9}" dt="2022-10-09T22:31:00.166" v="9597" actId="478"/>
          <ac:spMkLst>
            <pc:docMk/>
            <pc:sldMk cId="3428397208" sldId="1674"/>
            <ac:spMk id="5" creationId="{2829D88D-6A43-23BE-39CA-59A956AC7B44}"/>
          </ac:spMkLst>
        </pc:spChg>
        <pc:spChg chg="add mod">
          <ac:chgData name="Nathália Demetrio" userId="73b6c4bd58836735" providerId="LiveId" clId="{C00AA7F5-0EC5-4656-84E5-B1513740F2F9}" dt="2022-10-14T01:55:25.425" v="18105" actId="164"/>
          <ac:spMkLst>
            <pc:docMk/>
            <pc:sldMk cId="3428397208" sldId="1674"/>
            <ac:spMk id="7" creationId="{450DC63B-8DC0-FEE2-25DE-6E3047AA264B}"/>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grpChg chg="add mod">
          <ac:chgData name="Nathália Demetrio" userId="73b6c4bd58836735" providerId="LiveId" clId="{C00AA7F5-0EC5-4656-84E5-B1513740F2F9}" dt="2022-10-14T01:55:27.489" v="18106" actId="1076"/>
          <ac:grpSpMkLst>
            <pc:docMk/>
            <pc:sldMk cId="3428397208" sldId="1674"/>
            <ac:grpSpMk id="4" creationId="{F4DBAB2F-F0E0-57C6-9C68-1C681E7AA48E}"/>
          </ac:grpSpMkLst>
        </pc:grpChg>
        <pc:picChg chg="add mod">
          <ac:chgData name="Nathália Demetrio" userId="73b6c4bd58836735" providerId="LiveId" clId="{C00AA7F5-0EC5-4656-84E5-B1513740F2F9}" dt="2022-10-09T22:30:53.608" v="959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add del mod">
          <ac:chgData name="Nathália Demetrio" userId="73b6c4bd58836735" providerId="LiveId" clId="{C00AA7F5-0EC5-4656-84E5-B1513740F2F9}" dt="2022-10-09T22:31:50.348" v="9608" actId="478"/>
          <ac:picMkLst>
            <pc:docMk/>
            <pc:sldMk cId="3428397208" sldId="1674"/>
            <ac:picMk id="6" creationId="{1542E417-1285-A697-4387-F1FEFAADDFCD}"/>
          </ac:picMkLst>
        </pc:picChg>
        <pc:picChg chg="add mod ord">
          <ac:chgData name="Nathália Demetrio" userId="73b6c4bd58836735" providerId="LiveId" clId="{C00AA7F5-0EC5-4656-84E5-B1513740F2F9}" dt="2022-10-14T01:55:25.425" v="18105" actId="164"/>
          <ac:picMkLst>
            <pc:docMk/>
            <pc:sldMk cId="3428397208" sldId="1674"/>
            <ac:picMk id="9" creationId="{CDC596C7-FA18-3687-8C94-389AA9444458}"/>
          </ac:picMkLst>
        </pc:picChg>
        <pc:picChg chg="mod">
          <ac:chgData name="Nathália Demetrio" userId="73b6c4bd58836735" providerId="LiveId" clId="{C00AA7F5-0EC5-4656-84E5-B1513740F2F9}" dt="2022-10-14T01:55:29.623" v="18107" actId="1076"/>
          <ac:picMkLst>
            <pc:docMk/>
            <pc:sldMk cId="3428397208" sldId="1674"/>
            <ac:picMk id="1026" creationId="{8642F034-12CF-494B-9ED4-E6E70E6A172E}"/>
          </ac:picMkLst>
        </pc:picChg>
        <pc:cxnChg chg="add mod">
          <ac:chgData name="Nathália Demetrio" userId="73b6c4bd58836735" providerId="LiveId" clId="{C00AA7F5-0EC5-4656-84E5-B1513740F2F9}" dt="2022-10-14T01:55:45.822" v="18114" actId="1076"/>
          <ac:cxnSpMkLst>
            <pc:docMk/>
            <pc:sldMk cId="3428397208" sldId="1674"/>
            <ac:cxnSpMk id="5" creationId="{AA0D4E2E-C931-872F-57E8-12ED3F8544AE}"/>
          </ac:cxnSpMkLst>
        </pc:cxn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delSp modSp del mod">
        <pc:chgData name="Nathália Demetrio" userId="73b6c4bd58836735" providerId="LiveId" clId="{C00AA7F5-0EC5-4656-84E5-B1513740F2F9}" dt="2022-10-13T00:50:05.348" v="12953" actId="47"/>
        <pc:sldMkLst>
          <pc:docMk/>
          <pc:sldMk cId="476065151" sldId="1677"/>
        </pc:sldMkLst>
        <pc:spChg chg="del">
          <ac:chgData name="Nathália Demetrio" userId="73b6c4bd58836735" providerId="LiveId" clId="{C00AA7F5-0EC5-4656-84E5-B1513740F2F9}" dt="2022-10-13T00:49:51.510" v="12939" actId="478"/>
          <ac:spMkLst>
            <pc:docMk/>
            <pc:sldMk cId="476065151" sldId="1677"/>
            <ac:spMk id="53" creationId="{13AAD2DF-54BB-47C0-B8C4-77B83946330B}"/>
          </ac:spMkLst>
        </pc:spChg>
        <pc:spChg chg="mod">
          <ac:chgData name="Nathália Demetrio" userId="73b6c4bd58836735" providerId="LiveId" clId="{C00AA7F5-0EC5-4656-84E5-B1513740F2F9}" dt="2022-10-13T00:49:49.105" v="12938" actId="1076"/>
          <ac:spMkLst>
            <pc:docMk/>
            <pc:sldMk cId="476065151" sldId="1677"/>
            <ac:spMk id="54" creationId="{B5CA7E8C-3EED-484E-BF7B-D5371EFE25EA}"/>
          </ac:spMkLst>
        </pc:spChg>
        <pc:spChg chg="del">
          <ac:chgData name="Nathália Demetrio" userId="73b6c4bd58836735" providerId="LiveId" clId="{C00AA7F5-0EC5-4656-84E5-B1513740F2F9}" dt="2022-10-13T00:49:51.510" v="12939" actId="478"/>
          <ac:spMkLst>
            <pc:docMk/>
            <pc:sldMk cId="476065151" sldId="1677"/>
            <ac:spMk id="55" creationId="{C8541D88-8C3A-450B-A9A8-D9BA73418C7E}"/>
          </ac:spMkLst>
        </pc:spChg>
        <pc:picChg chg="del">
          <ac:chgData name="Nathália Demetrio" userId="73b6c4bd58836735" providerId="LiveId" clId="{C00AA7F5-0EC5-4656-84E5-B1513740F2F9}" dt="2022-10-13T00:49:30.073" v="12935" actId="21"/>
          <ac:picMkLst>
            <pc:docMk/>
            <pc:sldMk cId="476065151" sldId="1677"/>
            <ac:picMk id="3" creationId="{DABA6699-D837-24CC-A378-136D8D8DCDDC}"/>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14T02:12:04.188" v="18448" actId="478"/>
        <pc:sldMkLst>
          <pc:docMk/>
          <pc:sldMk cId="3255363064" sldId="1678"/>
        </pc:sldMkLst>
        <pc:spChg chg="mod">
          <ac:chgData name="Nathália Demetrio" userId="73b6c4bd58836735" providerId="LiveId" clId="{C00AA7F5-0EC5-4656-84E5-B1513740F2F9}" dt="2022-10-12T20:00:20.407" v="12500" actId="20577"/>
          <ac:spMkLst>
            <pc:docMk/>
            <pc:sldMk cId="3255363064" sldId="1678"/>
            <ac:spMk id="2" creationId="{00000000-0000-0000-0000-000000000000}"/>
          </ac:spMkLst>
        </pc:spChg>
        <pc:spChg chg="add mod">
          <ac:chgData name="Nathália Demetrio" userId="73b6c4bd58836735" providerId="LiveId" clId="{C00AA7F5-0EC5-4656-84E5-B1513740F2F9}" dt="2022-10-14T02:07:04.798" v="18442" actId="1036"/>
          <ac:spMkLst>
            <pc:docMk/>
            <pc:sldMk cId="3255363064" sldId="1678"/>
            <ac:spMk id="3" creationId="{6FCCBF24-D22E-9807-1083-59D92E645A38}"/>
          </ac:spMkLst>
        </pc:spChg>
        <pc:spChg chg="add del mod">
          <ac:chgData name="Nathália Demetrio" userId="73b6c4bd58836735" providerId="LiveId" clId="{C00AA7F5-0EC5-4656-84E5-B1513740F2F9}" dt="2022-10-11T03:22:33.966" v="9848" actId="478"/>
          <ac:spMkLst>
            <pc:docMk/>
            <pc:sldMk cId="3255363064" sldId="1678"/>
            <ac:spMk id="5" creationId="{C81DE5D6-0836-602B-C4BB-08E24C6603AF}"/>
          </ac:spMkLst>
        </pc:spChg>
        <pc:spChg chg="add del mod">
          <ac:chgData name="Nathália Demetrio" userId="73b6c4bd58836735" providerId="LiveId" clId="{C00AA7F5-0EC5-4656-84E5-B1513740F2F9}" dt="2022-10-11T03:41:48.082" v="10176" actId="478"/>
          <ac:spMkLst>
            <pc:docMk/>
            <pc:sldMk cId="3255363064" sldId="1678"/>
            <ac:spMk id="6" creationId="{7126F6EF-80AB-8F34-9F0B-3CBFEAF5F6FB}"/>
          </ac:spMkLst>
        </pc:spChg>
        <pc:spChg chg="add del mod">
          <ac:chgData name="Nathália Demetrio" userId="73b6c4bd58836735" providerId="LiveId" clId="{C00AA7F5-0EC5-4656-84E5-B1513740F2F9}" dt="2022-10-11T03:41:48.082" v="10176" actId="478"/>
          <ac:spMkLst>
            <pc:docMk/>
            <pc:sldMk cId="3255363064" sldId="1678"/>
            <ac:spMk id="7" creationId="{F369B7E9-8CE1-81D3-CDA9-4D64625A24D0}"/>
          </ac:spMkLst>
        </pc:spChg>
        <pc:spChg chg="add mod">
          <ac:chgData name="Nathália Demetrio" userId="73b6c4bd58836735" providerId="LiveId" clId="{C00AA7F5-0EC5-4656-84E5-B1513740F2F9}" dt="2022-10-14T02:06:46.927" v="18434" actId="1036"/>
          <ac:spMkLst>
            <pc:docMk/>
            <pc:sldMk cId="3255363064" sldId="1678"/>
            <ac:spMk id="13" creationId="{9CE5EF59-0477-1F95-9D29-91880037F643}"/>
          </ac:spMkLst>
        </pc:spChg>
        <pc:spChg chg="add mod">
          <ac:chgData name="Nathália Demetrio" userId="73b6c4bd58836735" providerId="LiveId" clId="{C00AA7F5-0EC5-4656-84E5-B1513740F2F9}" dt="2022-10-14T02:07:13.407" v="18446" actId="1035"/>
          <ac:spMkLst>
            <pc:docMk/>
            <pc:sldMk cId="3255363064" sldId="1678"/>
            <ac:spMk id="14" creationId="{23B53469-7B32-1BD4-1DA9-556F110E483B}"/>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add mod">
          <ac:chgData name="Nathália Demetrio" userId="73b6c4bd58836735" providerId="LiveId" clId="{C00AA7F5-0EC5-4656-84E5-B1513740F2F9}" dt="2022-10-12T19:04:11.064" v="11587" actId="1036"/>
          <ac:spMkLst>
            <pc:docMk/>
            <pc:sldMk cId="3255363064" sldId="1678"/>
            <ac:spMk id="18" creationId="{F672A908-2F45-5916-D11A-CE220ED7F5C2}"/>
          </ac:spMkLst>
        </pc:spChg>
        <pc:spChg chg="add mod">
          <ac:chgData name="Nathália Demetrio" userId="73b6c4bd58836735" providerId="LiveId" clId="{C00AA7F5-0EC5-4656-84E5-B1513740F2F9}" dt="2022-10-12T19:04:31.617" v="11604" actId="12788"/>
          <ac:spMkLst>
            <pc:docMk/>
            <pc:sldMk cId="3255363064" sldId="1678"/>
            <ac:spMk id="19" creationId="{75BBAC87-D70E-231F-A522-D94D0A3AD7EC}"/>
          </ac:spMkLst>
        </pc:spChg>
        <pc:spChg chg="add mod">
          <ac:chgData name="Nathália Demetrio" userId="73b6c4bd58836735" providerId="LiveId" clId="{C00AA7F5-0EC5-4656-84E5-B1513740F2F9}" dt="2022-10-12T19:04:11.064" v="11587" actId="1036"/>
          <ac:spMkLst>
            <pc:docMk/>
            <pc:sldMk cId="3255363064" sldId="1678"/>
            <ac:spMk id="20" creationId="{8A1CDCDA-0B4C-6BE5-A94A-19899E80F2CA}"/>
          </ac:spMkLst>
        </pc:spChg>
        <pc:spChg chg="add mod">
          <ac:chgData name="Nathália Demetrio" userId="73b6c4bd58836735" providerId="LiveId" clId="{C00AA7F5-0EC5-4656-84E5-B1513740F2F9}" dt="2022-10-12T19:04:31.617" v="11604" actId="12788"/>
          <ac:spMkLst>
            <pc:docMk/>
            <pc:sldMk cId="3255363064" sldId="1678"/>
            <ac:spMk id="21" creationId="{4430511B-5F33-72E0-C62E-C0BC28B4069F}"/>
          </ac:spMkLst>
        </pc:spChg>
        <pc:spChg chg="add mod">
          <ac:chgData name="Nathália Demetrio" userId="73b6c4bd58836735" providerId="LiveId" clId="{C00AA7F5-0EC5-4656-84E5-B1513740F2F9}" dt="2022-10-14T02:07:13.407" v="18446" actId="1035"/>
          <ac:spMkLst>
            <pc:docMk/>
            <pc:sldMk cId="3255363064" sldId="1678"/>
            <ac:spMk id="22" creationId="{FB2D8F05-4CA7-7F5B-CC8B-A4A60FEE7C21}"/>
          </ac:spMkLst>
        </pc:spChg>
        <pc:spChg chg="add mod">
          <ac:chgData name="Nathália Demetrio" userId="73b6c4bd58836735" providerId="LiveId" clId="{C00AA7F5-0EC5-4656-84E5-B1513740F2F9}" dt="2022-10-12T19:05:48.279" v="11697" actId="1035"/>
          <ac:spMkLst>
            <pc:docMk/>
            <pc:sldMk cId="3255363064" sldId="1678"/>
            <ac:spMk id="25" creationId="{C02E9B31-CC19-E880-4B69-E7E391144EF4}"/>
          </ac:spMkLst>
        </pc:spChg>
        <pc:spChg chg="add mod">
          <ac:chgData name="Nathália Demetrio" userId="73b6c4bd58836735" providerId="LiveId" clId="{C00AA7F5-0EC5-4656-84E5-B1513740F2F9}" dt="2022-10-12T19:05:48.279" v="11697" actId="1035"/>
          <ac:spMkLst>
            <pc:docMk/>
            <pc:sldMk cId="3255363064" sldId="1678"/>
            <ac:spMk id="26" creationId="{22F94B1D-08CC-1110-3122-A491E85FDB64}"/>
          </ac:spMkLst>
        </pc:spChg>
        <pc:spChg chg="add mod">
          <ac:chgData name="Nathália Demetrio" userId="73b6c4bd58836735" providerId="LiveId" clId="{C00AA7F5-0EC5-4656-84E5-B1513740F2F9}" dt="2022-10-12T19:05:48.279" v="11697" actId="1035"/>
          <ac:spMkLst>
            <pc:docMk/>
            <pc:sldMk cId="3255363064" sldId="1678"/>
            <ac:spMk id="27" creationId="{10E074FE-B18B-B1A9-3944-75841DA1F60D}"/>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add del mod">
          <ac:chgData name="Nathália Demetrio" userId="73b6c4bd58836735" providerId="LiveId" clId="{C00AA7F5-0EC5-4656-84E5-B1513740F2F9}" dt="2022-10-12T19:05:48.279" v="11697" actId="1035"/>
          <ac:spMkLst>
            <pc:docMk/>
            <pc:sldMk cId="3255363064" sldId="1678"/>
            <ac:spMk id="28" creationId="{75296F8A-5CCE-B6D7-AF6A-16BABF365137}"/>
          </ac:spMkLst>
        </pc:spChg>
        <pc:spChg chg="add mod">
          <ac:chgData name="Nathália Demetrio" userId="73b6c4bd58836735" providerId="LiveId" clId="{C00AA7F5-0EC5-4656-84E5-B1513740F2F9}" dt="2022-10-12T19:56:58.950" v="12442" actId="113"/>
          <ac:spMkLst>
            <pc:docMk/>
            <pc:sldMk cId="3255363064" sldId="1678"/>
            <ac:spMk id="29" creationId="{4D3FC14C-60EA-93CE-99B5-0D1942D2CEFC}"/>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add mod">
          <ac:chgData name="Nathália Demetrio" userId="73b6c4bd58836735" providerId="LiveId" clId="{C00AA7F5-0EC5-4656-84E5-B1513740F2F9}" dt="2022-10-12T19:59:37.609" v="12486" actId="164"/>
          <ac:spMkLst>
            <pc:docMk/>
            <pc:sldMk cId="3255363064" sldId="1678"/>
            <ac:spMk id="30" creationId="{26EC900B-A786-1A04-A49A-7A86E300414A}"/>
          </ac:spMkLst>
        </pc:spChg>
        <pc:spChg chg="add mod">
          <ac:chgData name="Nathália Demetrio" userId="73b6c4bd58836735" providerId="LiveId" clId="{C00AA7F5-0EC5-4656-84E5-B1513740F2F9}" dt="2022-10-13T00:06:27.681" v="12692" actId="20577"/>
          <ac:spMkLst>
            <pc:docMk/>
            <pc:sldMk cId="3255363064" sldId="1678"/>
            <ac:spMk id="31" creationId="{69E00897-3B98-AB39-3FED-DEF9D0CBDB9E}"/>
          </ac:spMkLst>
        </pc:spChg>
        <pc:spChg chg="add mod">
          <ac:chgData name="Nathália Demetrio" userId="73b6c4bd58836735" providerId="LiveId" clId="{C00AA7F5-0EC5-4656-84E5-B1513740F2F9}" dt="2022-10-12T19:57:11.754" v="12447" actId="1076"/>
          <ac:spMkLst>
            <pc:docMk/>
            <pc:sldMk cId="3255363064" sldId="1678"/>
            <ac:spMk id="32" creationId="{3F8A46C1-DC7B-69DC-229F-9B785A6D75D4}"/>
          </ac:spMkLst>
        </pc:spChg>
        <pc:spChg chg="add mod">
          <ac:chgData name="Nathália Demetrio" userId="73b6c4bd58836735" providerId="LiveId" clId="{C00AA7F5-0EC5-4656-84E5-B1513740F2F9}" dt="2022-10-12T19:59:49.010" v="12488" actId="1076"/>
          <ac:spMkLst>
            <pc:docMk/>
            <pc:sldMk cId="3255363064" sldId="1678"/>
            <ac:spMk id="33" creationId="{A5DD7C57-16AA-96FF-5611-D65382FEA47A}"/>
          </ac:spMkLst>
        </pc:spChg>
        <pc:spChg chg="add del mod">
          <ac:chgData name="Nathália Demetrio" userId="73b6c4bd58836735" providerId="LiveId" clId="{C00AA7F5-0EC5-4656-84E5-B1513740F2F9}" dt="2022-10-12T19:56:31.518" v="12436" actId="478"/>
          <ac:spMkLst>
            <pc:docMk/>
            <pc:sldMk cId="3255363064" sldId="1678"/>
            <ac:spMk id="34" creationId="{40B3DF37-341E-D3F9-DD53-2D15EE5BD0E4}"/>
          </ac:spMkLst>
        </pc:spChg>
        <pc:spChg chg="add del mod">
          <ac:chgData name="Nathália Demetrio" userId="73b6c4bd58836735" providerId="LiveId" clId="{C00AA7F5-0EC5-4656-84E5-B1513740F2F9}" dt="2022-10-12T19:15:55.949" v="11828"/>
          <ac:spMkLst>
            <pc:docMk/>
            <pc:sldMk cId="3255363064" sldId="1678"/>
            <ac:spMk id="37" creationId="{E17A6EAC-B4C6-F779-940F-4303F57DFD76}"/>
          </ac:spMkLst>
        </pc:spChg>
        <pc:spChg chg="add mod">
          <ac:chgData name="Nathália Demetrio" userId="73b6c4bd58836735" providerId="LiveId" clId="{C00AA7F5-0EC5-4656-84E5-B1513740F2F9}" dt="2022-10-12T19:59:37.609" v="12486" actId="164"/>
          <ac:spMkLst>
            <pc:docMk/>
            <pc:sldMk cId="3255363064" sldId="1678"/>
            <ac:spMk id="39" creationId="{EF255589-1EC7-AAD6-F767-7830EB5F566F}"/>
          </ac:spMkLst>
        </pc:spChg>
        <pc:spChg chg="add mod">
          <ac:chgData name="Nathália Demetrio" userId="73b6c4bd58836735" providerId="LiveId" clId="{C00AA7F5-0EC5-4656-84E5-B1513740F2F9}" dt="2022-10-12T19:59:37.609" v="12486" actId="164"/>
          <ac:spMkLst>
            <pc:docMk/>
            <pc:sldMk cId="3255363064" sldId="1678"/>
            <ac:spMk id="40" creationId="{55042B54-201E-D8D8-21B4-3ACA2A073E6C}"/>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grpChg chg="add del mod">
          <ac:chgData name="Nathália Demetrio" userId="73b6c4bd58836735" providerId="LiveId" clId="{C00AA7F5-0EC5-4656-84E5-B1513740F2F9}" dt="2022-10-14T02:12:04.188" v="18448" actId="478"/>
          <ac:grpSpMkLst>
            <pc:docMk/>
            <pc:sldMk cId="3255363064" sldId="1678"/>
            <ac:grpSpMk id="41" creationId="{341AF223-B31E-D438-F6AB-0E8F53164C1A}"/>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del mod">
          <ac:chgData name="Nathália Demetrio" userId="73b6c4bd58836735" providerId="LiveId" clId="{C00AA7F5-0EC5-4656-84E5-B1513740F2F9}" dt="2022-10-12T19:01:25.639" v="11527" actId="478"/>
          <ac:picMkLst>
            <pc:docMk/>
            <pc:sldMk cId="3255363064" sldId="1678"/>
            <ac:picMk id="4" creationId="{0917924E-F81D-0160-6F69-FFF29828FA17}"/>
          </ac:picMkLst>
        </pc:picChg>
        <pc:picChg chg="add del mod">
          <ac:chgData name="Nathália Demetrio" userId="73b6c4bd58836735" providerId="LiveId" clId="{C00AA7F5-0EC5-4656-84E5-B1513740F2F9}" dt="2022-10-11T03:25:16.017" v="9855" actId="478"/>
          <ac:picMkLst>
            <pc:docMk/>
            <pc:sldMk cId="3255363064" sldId="1678"/>
            <ac:picMk id="4" creationId="{CDAD5D88-8E2E-DE8E-0C52-D04974C7D814}"/>
          </ac:picMkLst>
        </pc:picChg>
        <pc:picChg chg="add del mod ord modCrop">
          <ac:chgData name="Nathália Demetrio" userId="73b6c4bd58836735" providerId="LiveId" clId="{C00AA7F5-0EC5-4656-84E5-B1513740F2F9}" dt="2022-10-12T19:01:45.943" v="11536" actId="478"/>
          <ac:picMkLst>
            <pc:docMk/>
            <pc:sldMk cId="3255363064" sldId="1678"/>
            <ac:picMk id="6" creationId="{CE916A4B-817A-D50A-3094-676E30547F8E}"/>
          </ac:picMkLst>
        </pc:picChg>
        <pc:picChg chg="add del mod">
          <ac:chgData name="Nathália Demetrio" userId="73b6c4bd58836735" providerId="LiveId" clId="{C00AA7F5-0EC5-4656-84E5-B1513740F2F9}" dt="2022-10-11T03:22:33.966" v="9848" actId="478"/>
          <ac:picMkLst>
            <pc:docMk/>
            <pc:sldMk cId="3255363064" sldId="1678"/>
            <ac:picMk id="8" creationId="{A9A4D9EF-1FB6-9669-72FC-EB1878B3C2D5}"/>
          </ac:picMkLst>
        </pc:picChg>
        <pc:picChg chg="add del mod ord">
          <ac:chgData name="Nathália Demetrio" userId="73b6c4bd58836735" providerId="LiveId" clId="{C00AA7F5-0EC5-4656-84E5-B1513740F2F9}" dt="2022-10-12T19:03:07.575" v="11544" actId="478"/>
          <ac:picMkLst>
            <pc:docMk/>
            <pc:sldMk cId="3255363064" sldId="1678"/>
            <ac:picMk id="8" creationId="{AAC0437B-D77F-7983-E864-9CD493586FFC}"/>
          </ac:picMkLst>
        </pc:picChg>
        <pc:picChg chg="add del mod">
          <ac:chgData name="Nathália Demetrio" userId="73b6c4bd58836735" providerId="LiveId" clId="{C00AA7F5-0EC5-4656-84E5-B1513740F2F9}" dt="2022-10-12T18:57:30.920" v="11376" actId="478"/>
          <ac:picMkLst>
            <pc:docMk/>
            <pc:sldMk cId="3255363064" sldId="1678"/>
            <ac:picMk id="10" creationId="{E4E5E0E5-1ABB-4FAF-3DA6-5C9607B365BE}"/>
          </ac:picMkLst>
        </pc:picChg>
        <pc:picChg chg="add mod">
          <ac:chgData name="Nathália Demetrio" userId="73b6c4bd58836735" providerId="LiveId" clId="{C00AA7F5-0EC5-4656-84E5-B1513740F2F9}" dt="2022-10-12T19:03:43.043" v="11570" actId="552"/>
          <ac:picMkLst>
            <pc:docMk/>
            <pc:sldMk cId="3255363064" sldId="1678"/>
            <ac:picMk id="11" creationId="{9C872372-DB25-1A17-9A2D-55958FE09DD3}"/>
          </ac:picMkLst>
        </pc:picChg>
        <pc:picChg chg="add mod">
          <ac:chgData name="Nathália Demetrio" userId="73b6c4bd58836735" providerId="LiveId" clId="{C00AA7F5-0EC5-4656-84E5-B1513740F2F9}" dt="2022-10-12T19:03:43.043" v="11570" actId="552"/>
          <ac:picMkLst>
            <pc:docMk/>
            <pc:sldMk cId="3255363064" sldId="1678"/>
            <ac:picMk id="15" creationId="{8F5BEA06-190D-22AA-CF4E-7125AF5B18CD}"/>
          </ac:picMkLst>
        </pc:picChg>
        <pc:picChg chg="add mod ord">
          <ac:chgData name="Nathália Demetrio" userId="73b6c4bd58836735" providerId="LiveId" clId="{C00AA7F5-0EC5-4656-84E5-B1513740F2F9}" dt="2022-10-12T19:03:43.043" v="11570" actId="552"/>
          <ac:picMkLst>
            <pc:docMk/>
            <pc:sldMk cId="3255363064" sldId="1678"/>
            <ac:picMk id="36" creationId="{D3B55FD6-DA84-143F-154B-1B4FF8255B3D}"/>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cxnChg chg="add del mod">
          <ac:chgData name="Nathália Demetrio" userId="73b6c4bd58836735" providerId="LiveId" clId="{C00AA7F5-0EC5-4656-84E5-B1513740F2F9}" dt="2022-10-11T03:25:40.802" v="9860" actId="478"/>
          <ac:cxnSpMkLst>
            <pc:docMk/>
            <pc:sldMk cId="3255363064" sldId="1678"/>
            <ac:cxnSpMk id="12" creationId="{C4485632-5E5C-134E-7116-79C0D6EDC34C}"/>
          </ac:cxnSpMkLst>
        </pc:cxnChg>
        <pc:cxnChg chg="add mod">
          <ac:chgData name="Nathália Demetrio" userId="73b6c4bd58836735" providerId="LiveId" clId="{C00AA7F5-0EC5-4656-84E5-B1513740F2F9}" dt="2022-10-12T19:05:42.216" v="11693" actId="1035"/>
          <ac:cxnSpMkLst>
            <pc:docMk/>
            <pc:sldMk cId="3255363064" sldId="1678"/>
            <ac:cxnSpMk id="16" creationId="{AEE92BF3-EC0C-6F91-B2C7-E075D34B064A}"/>
          </ac:cxnSpMkLst>
        </pc:cxnChg>
        <pc:cxnChg chg="add mod">
          <ac:chgData name="Nathália Demetrio" userId="73b6c4bd58836735" providerId="LiveId" clId="{C00AA7F5-0EC5-4656-84E5-B1513740F2F9}" dt="2022-10-12T19:05:42.216" v="11693" actId="1035"/>
          <ac:cxnSpMkLst>
            <pc:docMk/>
            <pc:sldMk cId="3255363064" sldId="1678"/>
            <ac:cxnSpMk id="17" creationId="{25E965F0-6294-53A1-5FFA-7BC548DADCE9}"/>
          </ac:cxnSpMkLst>
        </pc:cxnChg>
        <pc:cxnChg chg="add mod">
          <ac:chgData name="Nathália Demetrio" userId="73b6c4bd58836735" providerId="LiveId" clId="{C00AA7F5-0EC5-4656-84E5-B1513740F2F9}" dt="2022-10-12T19:04:25.991" v="11603" actId="1036"/>
          <ac:cxnSpMkLst>
            <pc:docMk/>
            <pc:sldMk cId="3255363064" sldId="1678"/>
            <ac:cxnSpMk id="23" creationId="{D0511737-29C9-D1EC-52C9-D99D76B6FFF5}"/>
          </ac:cxnSpMkLst>
        </pc:cxnChg>
        <pc:cxnChg chg="add mod">
          <ac:chgData name="Nathália Demetrio" userId="73b6c4bd58836735" providerId="LiveId" clId="{C00AA7F5-0EC5-4656-84E5-B1513740F2F9}" dt="2022-10-12T19:04:31.617" v="11604" actId="12788"/>
          <ac:cxnSpMkLst>
            <pc:docMk/>
            <pc:sldMk cId="3255363064" sldId="1678"/>
            <ac:cxnSpMk id="24" creationId="{84DC42BF-4384-F189-1038-D37B9454DC6F}"/>
          </ac:cxnSpMkLst>
        </pc:cxn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12T17:45:25.528" v="10575" actId="20577"/>
        <pc:sldMkLst>
          <pc:docMk/>
          <pc:sldMk cId="1933415554" sldId="1681"/>
        </pc:sldMkLst>
        <pc:spChg chg="mod">
          <ac:chgData name="Nathália Demetrio" userId="73b6c4bd58836735" providerId="LiveId" clId="{C00AA7F5-0EC5-4656-84E5-B1513740F2F9}" dt="2022-10-12T17:45:25.528" v="10575" actId="20577"/>
          <ac:spMkLst>
            <pc:docMk/>
            <pc:sldMk cId="1933415554" sldId="1681"/>
            <ac:spMk id="3" creationId="{CE412502-3307-5F32-D6A0-542A99D8FCB7}"/>
          </ac:spMkLst>
        </pc:spChg>
        <pc:picChg chg="del mod">
          <ac:chgData name="Nathália Demetrio" userId="73b6c4bd58836735" providerId="LiveId" clId="{C00AA7F5-0EC5-4656-84E5-B1513740F2F9}" dt="2022-10-10T00:59:21.431" v="9659" actId="478"/>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add mod">
          <ac:chgData name="Nathália Demetrio" userId="73b6c4bd58836735" providerId="LiveId" clId="{C00AA7F5-0EC5-4656-84E5-B1513740F2F9}" dt="2022-10-10T02:27:33.239" v="9744" actId="1076"/>
          <ac:picMkLst>
            <pc:docMk/>
            <pc:sldMk cId="1933415554" sldId="1681"/>
            <ac:picMk id="1026" creationId="{AF0E9AEE-759E-80EA-53BB-229C81F53211}"/>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del mod">
          <ac:chgData name="Nathália Demetrio" userId="73b6c4bd58836735" providerId="LiveId" clId="{C00AA7F5-0EC5-4656-84E5-B1513740F2F9}" dt="2022-10-10T02:27:30.783" v="9743" actId="21"/>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del mod modAnim">
        <pc:chgData name="Nathália Demetrio" userId="73b6c4bd58836735" providerId="LiveId" clId="{C00AA7F5-0EC5-4656-84E5-B1513740F2F9}" dt="2022-10-13T01:35:36.672" v="13361" actId="47"/>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14T01:55:38.509" v="18112" actId="208"/>
        <pc:sldMkLst>
          <pc:docMk/>
          <pc:sldMk cId="2257234485" sldId="1692"/>
        </pc:sldMkLst>
        <pc:spChg chg="mod">
          <ac:chgData name="Nathália Demetrio" userId="73b6c4bd58836735" providerId="LiveId" clId="{C00AA7F5-0EC5-4656-84E5-B1513740F2F9}" dt="2022-10-13T23:12:58.217" v="13879" actId="20577"/>
          <ac:spMkLst>
            <pc:docMk/>
            <pc:sldMk cId="2257234485" sldId="1692"/>
            <ac:spMk id="2" creationId="{00000000-0000-0000-0000-000000000000}"/>
          </ac:spMkLst>
        </pc:spChg>
        <pc:spChg chg="add mod">
          <ac:chgData name="Nathália Demetrio" userId="73b6c4bd58836735" providerId="LiveId" clId="{C00AA7F5-0EC5-4656-84E5-B1513740F2F9}" dt="2022-10-13T23:53:59.080" v="15425" actId="207"/>
          <ac:spMkLst>
            <pc:docMk/>
            <pc:sldMk cId="2257234485" sldId="1692"/>
            <ac:spMk id="3" creationId="{4EE32A71-5FE3-F007-6A63-5302F14A015B}"/>
          </ac:spMkLst>
        </pc:spChg>
        <pc:spChg chg="add mod">
          <ac:chgData name="Nathália Demetrio" userId="73b6c4bd58836735" providerId="LiveId" clId="{C00AA7F5-0EC5-4656-84E5-B1513740F2F9}" dt="2022-10-13T23:53:59.080" v="15425" actId="207"/>
          <ac:spMkLst>
            <pc:docMk/>
            <pc:sldMk cId="2257234485" sldId="1692"/>
            <ac:spMk id="4" creationId="{34FFC2A6-8929-C3A5-6D10-195B23C80D48}"/>
          </ac:spMkLst>
        </pc:spChg>
        <pc:spChg chg="add mod">
          <ac:chgData name="Nathália Demetrio" userId="73b6c4bd58836735" providerId="LiveId" clId="{C00AA7F5-0EC5-4656-84E5-B1513740F2F9}" dt="2022-10-13T23:53:50.862" v="15424" actId="207"/>
          <ac:spMkLst>
            <pc:docMk/>
            <pc:sldMk cId="2257234485" sldId="1692"/>
            <ac:spMk id="6" creationId="{94BD65F1-94F4-9F29-EFE2-662DFB8EDEAF}"/>
          </ac:spMkLst>
        </pc:spChg>
        <pc:spChg chg="add mod">
          <ac:chgData name="Nathália Demetrio" userId="73b6c4bd58836735" providerId="LiveId" clId="{C00AA7F5-0EC5-4656-84E5-B1513740F2F9}" dt="2022-10-13T23:55:27.754" v="15521" actId="20577"/>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14T01:50:26.599" v="18099" actId="1036"/>
          <ac:spMkLst>
            <pc:docMk/>
            <pc:sldMk cId="2257234485" sldId="1692"/>
            <ac:spMk id="8" creationId="{B851268B-95D1-F4B6-64F1-7C87BCE1ADD4}"/>
          </ac:spMkLst>
        </pc:spChg>
        <pc:spChg chg="add mod ord">
          <ac:chgData name="Nathália Demetrio" userId="73b6c4bd58836735" providerId="LiveId" clId="{C00AA7F5-0EC5-4656-84E5-B1513740F2F9}" dt="2022-10-13T23:54:25.386" v="15466" actId="14100"/>
          <ac:spMkLst>
            <pc:docMk/>
            <pc:sldMk cId="2257234485" sldId="1692"/>
            <ac:spMk id="10" creationId="{C6003737-C9E4-C311-10CF-7393D2399B0A}"/>
          </ac:spMkLst>
        </pc:spChg>
        <pc:spChg chg="add mod">
          <ac:chgData name="Nathália Demetrio" userId="73b6c4bd58836735" providerId="LiveId" clId="{C00AA7F5-0EC5-4656-84E5-B1513740F2F9}" dt="2022-10-13T23:49:09.403" v="15319" actId="103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14T01:50:26.599" v="18099" actId="1036"/>
          <ac:spMkLst>
            <pc:docMk/>
            <pc:sldMk cId="2257234485" sldId="1692"/>
            <ac:spMk id="14" creationId="{37BFB32D-4E8A-00A7-ABD5-350951627E86}"/>
          </ac:spMkLst>
        </pc:spChg>
        <pc:spChg chg="mod">
          <ac:chgData name="Nathália Demetrio" userId="73b6c4bd58836735" providerId="LiveId" clId="{C00AA7F5-0EC5-4656-84E5-B1513740F2F9}" dt="2022-10-13T23:54:44.353" v="15503" actId="1037"/>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add del mod">
          <ac:chgData name="Nathália Demetrio" userId="73b6c4bd58836735" providerId="LiveId" clId="{C00AA7F5-0EC5-4656-84E5-B1513740F2F9}" dt="2022-10-13T23:46:42.320" v="15200" actId="478"/>
          <ac:spMkLst>
            <pc:docMk/>
            <pc:sldMk cId="2257234485" sldId="1692"/>
            <ac:spMk id="16" creationId="{44C57A34-6B26-DB88-1219-5A926795D4F0}"/>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13T23:54:34.553" v="15475" actId="1037"/>
          <ac:spMkLst>
            <pc:docMk/>
            <pc:sldMk cId="2257234485" sldId="1692"/>
            <ac:spMk id="17" creationId="{34718A9F-FE80-5B1B-B32C-9890ABAE0527}"/>
          </ac:spMkLst>
        </pc:spChg>
        <pc:spChg chg="mod">
          <ac:chgData name="Nathália Demetrio" userId="73b6c4bd58836735" providerId="LiveId" clId="{C00AA7F5-0EC5-4656-84E5-B1513740F2F9}" dt="2022-10-13T23:49:09.403" v="15319" actId="1036"/>
          <ac:spMkLst>
            <pc:docMk/>
            <pc:sldMk cId="2257234485" sldId="1692"/>
            <ac:spMk id="18" creationId="{5D3C6992-64B3-7178-129E-3ED597FC0C5E}"/>
          </ac:spMkLst>
        </pc:spChg>
        <pc:spChg chg="add del mod">
          <ac:chgData name="Nathália Demetrio" userId="73b6c4bd58836735" providerId="LiveId" clId="{C00AA7F5-0EC5-4656-84E5-B1513740F2F9}" dt="2022-10-14T00:31:22.112" v="16969" actId="20577"/>
          <ac:spMkLst>
            <pc:docMk/>
            <pc:sldMk cId="2257234485" sldId="1692"/>
            <ac:spMk id="19" creationId="{E288A79D-6BFF-BD02-4F73-BEB92F3C7B21}"/>
          </ac:spMkLst>
        </pc:spChg>
        <pc:spChg chg="add del">
          <ac:chgData name="Nathália Demetrio" userId="73b6c4bd58836735" providerId="LiveId" clId="{C00AA7F5-0EC5-4656-84E5-B1513740F2F9}" dt="2022-10-13T23:11:37.526" v="13845" actId="22"/>
          <ac:spMkLst>
            <pc:docMk/>
            <pc:sldMk cId="2257234485" sldId="1692"/>
            <ac:spMk id="20" creationId="{473DF870-71CB-497E-347A-3CF2AB30FB25}"/>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add mod">
          <ac:chgData name="Nathália Demetrio" userId="73b6c4bd58836735" providerId="LiveId" clId="{C00AA7F5-0EC5-4656-84E5-B1513740F2F9}" dt="2022-10-13T23:49:09.403" v="15319" actId="1036"/>
          <ac:spMkLst>
            <pc:docMk/>
            <pc:sldMk cId="2257234485" sldId="1692"/>
            <ac:spMk id="22" creationId="{9966FA29-7CE3-3DEA-1034-318C444A0348}"/>
          </ac:spMkLst>
        </pc:spChg>
        <pc:spChg chg="add mod">
          <ac:chgData name="Nathália Demetrio" userId="73b6c4bd58836735" providerId="LiveId" clId="{C00AA7F5-0EC5-4656-84E5-B1513740F2F9}" dt="2022-10-13T23:54:37.936" v="15482" actId="1038"/>
          <ac:spMkLst>
            <pc:docMk/>
            <pc:sldMk cId="2257234485" sldId="1692"/>
            <ac:spMk id="23" creationId="{0066FB0C-92AA-6F35-7F4F-27F839A582AE}"/>
          </ac:spMkLst>
        </pc:spChg>
        <pc:spChg chg="mod">
          <ac:chgData name="Nathália Demetrio" userId="73b6c4bd58836735" providerId="LiveId" clId="{C00AA7F5-0EC5-4656-84E5-B1513740F2F9}" dt="2022-10-14T01:50:26.599" v="18099" actId="1036"/>
          <ac:spMkLst>
            <pc:docMk/>
            <pc:sldMk cId="2257234485" sldId="1692"/>
            <ac:spMk id="27" creationId="{968CB57F-DA53-4594-2660-884EA8E84521}"/>
          </ac:spMkLst>
        </pc:spChg>
        <pc:spChg chg="mod">
          <ac:chgData name="Nathália Demetrio" userId="73b6c4bd58836735" providerId="LiveId" clId="{C00AA7F5-0EC5-4656-84E5-B1513740F2F9}" dt="2022-10-14T01:50:26.599" v="18099" actId="1036"/>
          <ac:spMkLst>
            <pc:docMk/>
            <pc:sldMk cId="2257234485" sldId="1692"/>
            <ac:spMk id="28" creationId="{60D0E8DB-F948-3EF5-1333-EB2551D82847}"/>
          </ac:spMkLst>
        </pc:spChg>
        <pc:spChg chg="mod">
          <ac:chgData name="Nathália Demetrio" userId="73b6c4bd58836735" providerId="LiveId" clId="{C00AA7F5-0EC5-4656-84E5-B1513740F2F9}" dt="2022-10-13T23:49:09.403" v="15319" actId="1036"/>
          <ac:spMkLst>
            <pc:docMk/>
            <pc:sldMk cId="2257234485" sldId="1692"/>
            <ac:spMk id="29" creationId="{56820CDE-0D2D-D868-699C-CAE84713A1A7}"/>
          </ac:spMkLst>
        </pc:spChg>
        <pc:spChg chg="add mod">
          <ac:chgData name="Nathália Demetrio" userId="73b6c4bd58836735" providerId="LiveId" clId="{C00AA7F5-0EC5-4656-84E5-B1513740F2F9}" dt="2022-10-14T01:50:22.080" v="18089"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add mod">
          <ac:chgData name="Nathália Demetrio" userId="73b6c4bd58836735" providerId="LiveId" clId="{C00AA7F5-0EC5-4656-84E5-B1513740F2F9}" dt="2022-10-14T01:50:26.599" v="18099" actId="1036"/>
          <ac:spMkLst>
            <pc:docMk/>
            <pc:sldMk cId="2257234485" sldId="1692"/>
            <ac:spMk id="58" creationId="{9925EC48-1DC3-3C50-7E11-D979D40BA56D}"/>
          </ac:spMkLst>
        </pc:spChg>
        <pc:spChg chg="add mod">
          <ac:chgData name="Nathália Demetrio" userId="73b6c4bd58836735" providerId="LiveId" clId="{C00AA7F5-0EC5-4656-84E5-B1513740F2F9}" dt="2022-10-14T01:50:26.599" v="18099" actId="1036"/>
          <ac:spMkLst>
            <pc:docMk/>
            <pc:sldMk cId="2257234485" sldId="1692"/>
            <ac:spMk id="59" creationId="{AB8939F4-A3E9-3CDC-404C-1C0FFCBC7E32}"/>
          </ac:spMkLst>
        </pc:spChg>
        <pc:spChg chg="add del">
          <ac:chgData name="Nathália Demetrio" userId="73b6c4bd58836735" providerId="LiveId" clId="{C00AA7F5-0EC5-4656-84E5-B1513740F2F9}" dt="2022-10-14T01:49:22.846" v="18042" actId="478"/>
          <ac:spMkLst>
            <pc:docMk/>
            <pc:sldMk cId="2257234485" sldId="1692"/>
            <ac:spMk id="60" creationId="{DE78C0CD-6846-218C-5A60-104155357E93}"/>
          </ac:spMkLst>
        </pc:spChg>
        <pc:spChg chg="add del mod">
          <ac:chgData name="Nathália Demetrio" userId="73b6c4bd58836735" providerId="LiveId" clId="{C00AA7F5-0EC5-4656-84E5-B1513740F2F9}" dt="2022-10-14T01:49:20.181" v="18041" actId="478"/>
          <ac:spMkLst>
            <pc:docMk/>
            <pc:sldMk cId="2257234485" sldId="1692"/>
            <ac:spMk id="61" creationId="{0347C351-5133-C711-0C3F-B9B52F9CB07A}"/>
          </ac:spMkLst>
        </pc:spChg>
        <pc:spChg chg="add del mod">
          <ac:chgData name="Nathália Demetrio" userId="73b6c4bd58836735" providerId="LiveId" clId="{C00AA7F5-0EC5-4656-84E5-B1513740F2F9}" dt="2022-10-14T01:49:26.264" v="18045"/>
          <ac:spMkLst>
            <pc:docMk/>
            <pc:sldMk cId="2257234485" sldId="1692"/>
            <ac:spMk id="62" creationId="{6FBC572D-2D76-2BEB-2FC8-FA7700933D1B}"/>
          </ac:spMkLst>
        </pc:spChg>
        <pc:spChg chg="mod">
          <ac:chgData name="Nathália Demetrio" userId="73b6c4bd58836735" providerId="LiveId" clId="{C00AA7F5-0EC5-4656-84E5-B1513740F2F9}" dt="2022-10-13T23:54:37.936" v="15482" actId="1038"/>
          <ac:spMkLst>
            <pc:docMk/>
            <pc:sldMk cId="2257234485" sldId="1692"/>
            <ac:spMk id="105" creationId="{4581E1BA-DBB8-8A47-5ADB-442AD2941FCD}"/>
          </ac:spMkLst>
        </pc:spChg>
        <pc:spChg chg="mod">
          <ac:chgData name="Nathália Demetrio" userId="73b6c4bd58836735" providerId="LiveId" clId="{C00AA7F5-0EC5-4656-84E5-B1513740F2F9}" dt="2022-10-13T23:49:09.403" v="15319" actId="103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13T23:55:34" v="15522" actId="478"/>
          <ac:picMkLst>
            <pc:docMk/>
            <pc:sldMk cId="2257234485" sldId="1692"/>
            <ac:picMk id="13" creationId="{E2AEE76A-2EB8-7416-F65E-D9E8F00D1980}"/>
          </ac:picMkLst>
        </pc:picChg>
        <pc:picChg chg="add del mod">
          <ac:chgData name="Nathália Demetrio" userId="73b6c4bd58836735" providerId="LiveId" clId="{C00AA7F5-0EC5-4656-84E5-B1513740F2F9}" dt="2022-10-13T23:46:39.200" v="15198" actId="478"/>
          <ac:picMkLst>
            <pc:docMk/>
            <pc:sldMk cId="2257234485" sldId="1692"/>
            <ac:picMk id="4098" creationId="{D227AECF-8B8F-30C0-0ABF-7DA4824A45A4}"/>
          </ac:picMkLst>
        </pc:pic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13T23:49:09.403" v="15319" actId="1036"/>
          <ac:cxnSpMkLst>
            <pc:docMk/>
            <pc:sldMk cId="2257234485" sldId="1692"/>
            <ac:cxnSpMk id="5" creationId="{DCB61268-BB7B-F730-54A9-F814E31065C0}"/>
          </ac:cxnSpMkLst>
        </pc:cxnChg>
        <pc:cxnChg chg="add mod">
          <ac:chgData name="Nathália Demetrio" userId="73b6c4bd58836735" providerId="LiveId" clId="{C00AA7F5-0EC5-4656-84E5-B1513740F2F9}" dt="2022-10-13T23:49:09.403" v="15319" actId="1036"/>
          <ac:cxnSpMkLst>
            <pc:docMk/>
            <pc:sldMk cId="2257234485" sldId="1692"/>
            <ac:cxnSpMk id="9" creationId="{303D62E8-A783-8F17-51E7-02E57A35B636}"/>
          </ac:cxnSpMkLst>
        </pc:cxnChg>
        <pc:cxnChg chg="add mod">
          <ac:chgData name="Nathália Demetrio" userId="73b6c4bd58836735" providerId="LiveId" clId="{C00AA7F5-0EC5-4656-84E5-B1513740F2F9}" dt="2022-10-13T23:54:37.936" v="15482" actId="1038"/>
          <ac:cxnSpMkLst>
            <pc:docMk/>
            <pc:sldMk cId="2257234485" sldId="1692"/>
            <ac:cxnSpMk id="21" creationId="{21452F38-1BB3-8419-F032-4AEC2690B00D}"/>
          </ac:cxnSpMkLst>
        </pc:cxnChg>
        <pc:cxnChg chg="add mod">
          <ac:chgData name="Nathália Demetrio" userId="73b6c4bd58836735" providerId="LiveId" clId="{C00AA7F5-0EC5-4656-84E5-B1513740F2F9}" dt="2022-10-13T23:54:37.936" v="15482" actId="1038"/>
          <ac:cxnSpMkLst>
            <pc:docMk/>
            <pc:sldMk cId="2257234485" sldId="1692"/>
            <ac:cxnSpMk id="24" creationId="{3688F0CA-AFDD-DAD7-4041-2A7766BB92A0}"/>
          </ac:cxnSpMkLst>
        </pc:cxnChg>
        <pc:cxnChg chg="add mod">
          <ac:chgData name="Nathália Demetrio" userId="73b6c4bd58836735" providerId="LiveId" clId="{C00AA7F5-0EC5-4656-84E5-B1513740F2F9}" dt="2022-10-13T23:54:44.353" v="15503" actId="1037"/>
          <ac:cxnSpMkLst>
            <pc:docMk/>
            <pc:sldMk cId="2257234485" sldId="1692"/>
            <ac:cxnSpMk id="25" creationId="{76DA38DE-AD5C-C9C6-1336-6B5DE37F318A}"/>
          </ac:cxnSpMkLst>
        </pc:cxnChg>
        <pc:cxnChg chg="add mod">
          <ac:chgData name="Nathália Demetrio" userId="73b6c4bd58836735" providerId="LiveId" clId="{C00AA7F5-0EC5-4656-84E5-B1513740F2F9}" dt="2022-10-14T01:55:38.509" v="18112" actId="208"/>
          <ac:cxnSpMkLst>
            <pc:docMk/>
            <pc:sldMk cId="2257234485" sldId="1692"/>
            <ac:cxnSpMk id="32" creationId="{E9C0BE40-32F8-88AB-F94D-B1B37FB4E707}"/>
          </ac:cxnSpMkLst>
        </pc:cxnChg>
        <pc:cxnChg chg="add mod">
          <ac:chgData name="Nathália Demetrio" userId="73b6c4bd58836735" providerId="LiveId" clId="{C00AA7F5-0EC5-4656-84E5-B1513740F2F9}" dt="2022-10-13T23:50:12.430" v="15340" actId="208"/>
          <ac:cxnSpMkLst>
            <pc:docMk/>
            <pc:sldMk cId="2257234485" sldId="1692"/>
            <ac:cxnSpMk id="33" creationId="{8638AAFB-A7AC-FD56-D157-19749433DC28}"/>
          </ac:cxnSpMkLst>
        </pc:cxnChg>
      </pc:sldChg>
      <pc:sldChg chg="addSp delSp modSp add mod ord modNotesTx">
        <pc:chgData name="Nathália Demetrio" userId="73b6c4bd58836735" providerId="LiveId" clId="{C00AA7F5-0EC5-4656-84E5-B1513740F2F9}" dt="2022-10-14T00:37:50.460" v="16973"/>
        <pc:sldMkLst>
          <pc:docMk/>
          <pc:sldMk cId="3604440419" sldId="1693"/>
        </pc:sldMkLst>
        <pc:spChg chg="mod">
          <ac:chgData name="Nathália Demetrio" userId="73b6c4bd58836735" providerId="LiveId" clId="{C00AA7F5-0EC5-4656-84E5-B1513740F2F9}" dt="2022-10-13T23:12:51.145" v="13876" actId="20577"/>
          <ac:spMkLst>
            <pc:docMk/>
            <pc:sldMk cId="3604440419" sldId="1693"/>
            <ac:spMk id="2" creationId="{00000000-0000-0000-0000-000000000000}"/>
          </ac:spMkLst>
        </pc:spChg>
        <pc:spChg chg="add del">
          <ac:chgData name="Nathália Demetrio" userId="73b6c4bd58836735" providerId="LiveId" clId="{C00AA7F5-0EC5-4656-84E5-B1513740F2F9}" dt="2022-10-13T23:11:31.888" v="13843" actId="22"/>
          <ac:spMkLst>
            <pc:docMk/>
            <pc:sldMk cId="3604440419" sldId="1693"/>
            <ac:spMk id="4" creationId="{6FDB21AC-472D-BDE3-75D4-7AD54110A4FC}"/>
          </ac:spMkLst>
        </pc:spChg>
        <pc:spChg chg="del mod">
          <ac:chgData name="Nathália Demetrio" userId="73b6c4bd58836735" providerId="LiveId" clId="{C00AA7F5-0EC5-4656-84E5-B1513740F2F9}" dt="2022-10-14T00:23:10.952" v="16778" actId="478"/>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del mod">
          <ac:chgData name="Nathália Demetrio" userId="73b6c4bd58836735" providerId="LiveId" clId="{C00AA7F5-0EC5-4656-84E5-B1513740F2F9}" dt="2022-10-14T00:23:10.952" v="16778" actId="478"/>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14T00:23:15.336" v="16786" actId="1035"/>
          <ac:spMkLst>
            <pc:docMk/>
            <pc:sldMk cId="3604440419" sldId="1693"/>
            <ac:spMk id="36" creationId="{B54BF9AF-02A7-6A1D-5BFB-3CDF96089ECE}"/>
          </ac:spMkLst>
        </pc:spChg>
        <pc:spChg chg="mod">
          <ac:chgData name="Nathália Demetrio" userId="73b6c4bd58836735" providerId="LiveId" clId="{C00AA7F5-0EC5-4656-84E5-B1513740F2F9}" dt="2022-10-14T00:23:15.336" v="16786" actId="1035"/>
          <ac:spMkLst>
            <pc:docMk/>
            <pc:sldMk cId="3604440419" sldId="1693"/>
            <ac:spMk id="37" creationId="{C22CB5E2-D4CD-CED9-C3C1-5EC1D71C73E8}"/>
          </ac:spMkLst>
        </pc:spChg>
        <pc:spChg chg="mod">
          <ac:chgData name="Nathália Demetrio" userId="73b6c4bd58836735" providerId="LiveId" clId="{C00AA7F5-0EC5-4656-84E5-B1513740F2F9}" dt="2022-10-14T00:23:15.336" v="16786" actId="1035"/>
          <ac:spMkLst>
            <pc:docMk/>
            <pc:sldMk cId="3604440419" sldId="1693"/>
            <ac:spMk id="38" creationId="{C29FB65D-78BB-A2F3-4989-EF195BAA06FA}"/>
          </ac:spMkLst>
        </pc:spChg>
        <pc:spChg chg="mod">
          <ac:chgData name="Nathália Demetrio" userId="73b6c4bd58836735" providerId="LiveId" clId="{C00AA7F5-0EC5-4656-84E5-B1513740F2F9}" dt="2022-10-14T00:23:15.336" v="16786" actId="1035"/>
          <ac:spMkLst>
            <pc:docMk/>
            <pc:sldMk cId="3604440419" sldId="1693"/>
            <ac:spMk id="39" creationId="{D9FB4346-5C0F-AC86-11FA-D4100213285F}"/>
          </ac:spMkLst>
        </pc:spChg>
        <pc:spChg chg="mod">
          <ac:chgData name="Nathália Demetrio" userId="73b6c4bd58836735" providerId="LiveId" clId="{C00AA7F5-0EC5-4656-84E5-B1513740F2F9}" dt="2022-10-14T00:23:15.336" v="16786" actId="1035"/>
          <ac:spMkLst>
            <pc:docMk/>
            <pc:sldMk cId="3604440419" sldId="1693"/>
            <ac:spMk id="40" creationId="{AA1EC5F1-FF64-8C72-B6B9-4545A07CE989}"/>
          </ac:spMkLst>
        </pc:spChg>
        <pc:spChg chg="mod">
          <ac:chgData name="Nathália Demetrio" userId="73b6c4bd58836735" providerId="LiveId" clId="{C00AA7F5-0EC5-4656-84E5-B1513740F2F9}" dt="2022-10-14T00:23:15.336" v="16786" actId="1035"/>
          <ac:spMkLst>
            <pc:docMk/>
            <pc:sldMk cId="3604440419" sldId="1693"/>
            <ac:spMk id="41" creationId="{B8E889EB-8493-0788-941C-220BB0D4B969}"/>
          </ac:spMkLst>
        </pc:spChg>
        <pc:spChg chg="mod">
          <ac:chgData name="Nathália Demetrio" userId="73b6c4bd58836735" providerId="LiveId" clId="{C00AA7F5-0EC5-4656-84E5-B1513740F2F9}" dt="2022-10-14T00:23:15.336" v="16786" actId="1035"/>
          <ac:spMkLst>
            <pc:docMk/>
            <pc:sldMk cId="3604440419" sldId="1693"/>
            <ac:spMk id="42" creationId="{3000D89F-2DCB-358A-AA66-821E6E286E87}"/>
          </ac:spMkLst>
        </pc:spChg>
        <pc:spChg chg="mod">
          <ac:chgData name="Nathália Demetrio" userId="73b6c4bd58836735" providerId="LiveId" clId="{C00AA7F5-0EC5-4656-84E5-B1513740F2F9}" dt="2022-10-14T00:23:21.009" v="16787" actId="1076"/>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14T00:23:15.336" v="16786" actId="1035"/>
          <ac:spMkLst>
            <pc:docMk/>
            <pc:sldMk cId="3604440419" sldId="1693"/>
            <ac:spMk id="112" creationId="{0B373C7D-B6AC-8603-CB56-41626ECC9D4A}"/>
          </ac:spMkLst>
        </pc:spChg>
        <pc:spChg chg="mod">
          <ac:chgData name="Nathália Demetrio" userId="73b6c4bd58836735" providerId="LiveId" clId="{C00AA7F5-0EC5-4656-84E5-B1513740F2F9}" dt="2022-10-14T00:23:15.336" v="16786" actId="1035"/>
          <ac:spMkLst>
            <pc:docMk/>
            <pc:sldMk cId="3604440419" sldId="1693"/>
            <ac:spMk id="113" creationId="{7E6BEAE5-96A8-3FCE-312E-72B2BEAC7CE2}"/>
          </ac:spMkLst>
        </pc:spChg>
        <pc:spChg chg="mod">
          <ac:chgData name="Nathália Demetrio" userId="73b6c4bd58836735" providerId="LiveId" clId="{C00AA7F5-0EC5-4656-84E5-B1513740F2F9}" dt="2022-10-14T00:23:15.336" v="16786" actId="1035"/>
          <ac:spMkLst>
            <pc:docMk/>
            <pc:sldMk cId="3604440419" sldId="1693"/>
            <ac:spMk id="114" creationId="{5FA57FCD-0382-E689-CB8B-85465C910C05}"/>
          </ac:spMkLst>
        </pc:spChg>
        <pc:spChg chg="mod">
          <ac:chgData name="Nathália Demetrio" userId="73b6c4bd58836735" providerId="LiveId" clId="{C00AA7F5-0EC5-4656-84E5-B1513740F2F9}" dt="2022-10-14T00:23:15.336" v="16786" actId="1035"/>
          <ac:spMkLst>
            <pc:docMk/>
            <pc:sldMk cId="3604440419" sldId="1693"/>
            <ac:spMk id="115" creationId="{C192E7C8-319A-3B5E-B0AC-FC2261ECE1FC}"/>
          </ac:spMkLst>
        </pc:spChg>
        <pc:spChg chg="mod">
          <ac:chgData name="Nathália Demetrio" userId="73b6c4bd58836735" providerId="LiveId" clId="{C00AA7F5-0EC5-4656-84E5-B1513740F2F9}" dt="2022-10-14T00:23:15.336" v="16786" actId="1035"/>
          <ac:spMkLst>
            <pc:docMk/>
            <pc:sldMk cId="3604440419" sldId="1693"/>
            <ac:spMk id="116" creationId="{8D17307F-263E-D9E7-4D97-B34D2CA9376E}"/>
          </ac:spMkLst>
        </pc:spChg>
        <pc:spChg chg="mod">
          <ac:chgData name="Nathália Demetrio" userId="73b6c4bd58836735" providerId="LiveId" clId="{C00AA7F5-0EC5-4656-84E5-B1513740F2F9}" dt="2022-10-14T00:23:15.336" v="16786" actId="1035"/>
          <ac:spMkLst>
            <pc:docMk/>
            <pc:sldMk cId="3604440419" sldId="1693"/>
            <ac:spMk id="117" creationId="{D247BDA3-87E1-6B9C-8310-1BC49B27C0C2}"/>
          </ac:spMkLst>
        </pc:spChg>
        <pc:spChg chg="mod">
          <ac:chgData name="Nathália Demetrio" userId="73b6c4bd58836735" providerId="LiveId" clId="{C00AA7F5-0EC5-4656-84E5-B1513740F2F9}" dt="2022-10-14T00:23:15.336" v="16786" actId="1035"/>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14T00:23:21.009" v="16787" actId="1076"/>
          <ac:grpSpMkLst>
            <pc:docMk/>
            <pc:sldMk cId="3604440419" sldId="1693"/>
            <ac:grpSpMk id="48" creationId="{6E626DE4-89E0-9113-618E-239342C55D37}"/>
          </ac:grpSpMkLst>
        </pc:grpChg>
        <pc:grpChg chg="mod">
          <ac:chgData name="Nathália Demetrio" userId="73b6c4bd58836735" providerId="LiveId" clId="{C00AA7F5-0EC5-4656-84E5-B1513740F2F9}" dt="2022-10-14T00:23:21.009" v="16787" actId="1076"/>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14T00:23:21.009" v="16787" actId="1076"/>
          <ac:picMkLst>
            <pc:docMk/>
            <pc:sldMk cId="3604440419" sldId="1693"/>
            <ac:picMk id="50" creationId="{464D9D1C-A523-D5A6-97C1-D31780E35175}"/>
          </ac:picMkLst>
        </pc:picChg>
        <pc:picChg chg="mod">
          <ac:chgData name="Nathália Demetrio" userId="73b6c4bd58836735" providerId="LiveId" clId="{C00AA7F5-0EC5-4656-84E5-B1513740F2F9}" dt="2022-10-14T00:23:21.009" v="16787" actId="1076"/>
          <ac:picMkLst>
            <pc:docMk/>
            <pc:sldMk cId="3604440419" sldId="1693"/>
            <ac:picMk id="52" creationId="{1F73352C-667E-D1D1-65D2-50DF186837A8}"/>
          </ac:picMkLst>
        </pc:picChg>
        <pc:picChg chg="mod">
          <ac:chgData name="Nathália Demetrio" userId="73b6c4bd58836735" providerId="LiveId" clId="{C00AA7F5-0EC5-4656-84E5-B1513740F2F9}" dt="2022-10-14T00:23:21.009" v="16787" actId="1076"/>
          <ac:picMkLst>
            <pc:docMk/>
            <pc:sldMk cId="3604440419" sldId="1693"/>
            <ac:picMk id="53" creationId="{8F2EA471-4946-EEB1-442E-56812F76C4B1}"/>
          </ac:picMkLst>
        </pc:picChg>
        <pc:picChg chg="mod">
          <ac:chgData name="Nathália Demetrio" userId="73b6c4bd58836735" providerId="LiveId" clId="{C00AA7F5-0EC5-4656-84E5-B1513740F2F9}" dt="2022-10-14T00:23:21.009" v="16787" actId="1076"/>
          <ac:picMkLst>
            <pc:docMk/>
            <pc:sldMk cId="3604440419" sldId="1693"/>
            <ac:picMk id="54" creationId="{6489B3B9-0630-52EE-A061-B493001729CB}"/>
          </ac:picMkLst>
        </pc:picChg>
        <pc:picChg chg="mod">
          <ac:chgData name="Nathália Demetrio" userId="73b6c4bd58836735" providerId="LiveId" clId="{C00AA7F5-0EC5-4656-84E5-B1513740F2F9}" dt="2022-10-14T00:23:21.009" v="16787" actId="1076"/>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modAnim modNotesTx">
        <pc:chgData name="Nathália Demetrio" userId="73b6c4bd58836735" providerId="LiveId" clId="{C00AA7F5-0EC5-4656-84E5-B1513740F2F9}" dt="2022-10-14T00:29:48.589" v="16948" actId="1036"/>
        <pc:sldMkLst>
          <pc:docMk/>
          <pc:sldMk cId="674295248" sldId="1694"/>
        </pc:sldMkLst>
        <pc:spChg chg="mod">
          <ac:chgData name="Nathália Demetrio" userId="73b6c4bd58836735" providerId="LiveId" clId="{C00AA7F5-0EC5-4656-84E5-B1513740F2F9}" dt="2022-10-13T23:06:07.743" v="13651" actId="14100"/>
          <ac:spMkLst>
            <pc:docMk/>
            <pc:sldMk cId="674295248" sldId="1694"/>
            <ac:spMk id="2" creationId="{00000000-0000-0000-0000-000000000000}"/>
          </ac:spMkLst>
        </pc:spChg>
        <pc:spChg chg="add mod">
          <ac:chgData name="Nathália Demetrio" userId="73b6c4bd58836735" providerId="LiveId" clId="{C00AA7F5-0EC5-4656-84E5-B1513740F2F9}" dt="2022-10-13T23:34:55.243" v="14538" actId="14100"/>
          <ac:spMkLst>
            <pc:docMk/>
            <pc:sldMk cId="674295248" sldId="1694"/>
            <ac:spMk id="4" creationId="{AE1E2C8E-EECB-D49B-957B-3CC007CAC066}"/>
          </ac:spMkLst>
        </pc:spChg>
        <pc:spChg chg="add mod">
          <ac:chgData name="Nathália Demetrio" userId="73b6c4bd58836735" providerId="LiveId" clId="{C00AA7F5-0EC5-4656-84E5-B1513740F2F9}" dt="2022-10-13T23:37:09.022" v="14629" actId="1076"/>
          <ac:spMkLst>
            <pc:docMk/>
            <pc:sldMk cId="674295248" sldId="1694"/>
            <ac:spMk id="5" creationId="{45C8C34C-C74D-8826-B709-E133F918CEB9}"/>
          </ac:spMkLst>
        </pc:spChg>
        <pc:spChg chg="add mod">
          <ac:chgData name="Nathália Demetrio" userId="73b6c4bd58836735" providerId="LiveId" clId="{C00AA7F5-0EC5-4656-84E5-B1513740F2F9}" dt="2022-10-14T00:29:48.589" v="16948" actId="1036"/>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add mod">
          <ac:chgData name="Nathália Demetrio" userId="73b6c4bd58836735" providerId="LiveId" clId="{C00AA7F5-0EC5-4656-84E5-B1513740F2F9}" dt="2022-10-13T23:34:35.811" v="14527" actId="1035"/>
          <ac:spMkLst>
            <pc:docMk/>
            <pc:sldMk cId="674295248" sldId="1694"/>
            <ac:spMk id="8" creationId="{AED5EE60-F923-8699-4ABE-BC1785224C9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add mod">
          <ac:chgData name="Nathália Demetrio" userId="73b6c4bd58836735" providerId="LiveId" clId="{C00AA7F5-0EC5-4656-84E5-B1513740F2F9}" dt="2022-10-13T23:34:35.811" v="14527" actId="1035"/>
          <ac:spMkLst>
            <pc:docMk/>
            <pc:sldMk cId="674295248" sldId="1694"/>
            <ac:spMk id="13" creationId="{3D2A91F3-1818-E574-2B5A-F42D0AE9BA76}"/>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add mod">
          <ac:chgData name="Nathália Demetrio" userId="73b6c4bd58836735" providerId="LiveId" clId="{C00AA7F5-0EC5-4656-84E5-B1513740F2F9}" dt="2022-10-13T23:34:35.811" v="14527" actId="1035"/>
          <ac:spMkLst>
            <pc:docMk/>
            <pc:sldMk cId="674295248" sldId="1694"/>
            <ac:spMk id="15" creationId="{DD1F29BF-06A5-413A-0790-509A1AC3C400}"/>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add mod">
          <ac:chgData name="Nathália Demetrio" userId="73b6c4bd58836735" providerId="LiveId" clId="{C00AA7F5-0EC5-4656-84E5-B1513740F2F9}" dt="2022-10-13T23:34:35.811" v="14527" actId="1035"/>
          <ac:spMkLst>
            <pc:docMk/>
            <pc:sldMk cId="674295248" sldId="1694"/>
            <ac:spMk id="16" creationId="{8BE2E50F-D396-7D34-43C9-3B18B71D7739}"/>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add mod">
          <ac:chgData name="Nathália Demetrio" userId="73b6c4bd58836735" providerId="LiveId" clId="{C00AA7F5-0EC5-4656-84E5-B1513740F2F9}" dt="2022-10-13T23:34:35.811" v="14527" actId="1035"/>
          <ac:spMkLst>
            <pc:docMk/>
            <pc:sldMk cId="674295248" sldId="1694"/>
            <ac:spMk id="17" creationId="{17309F25-22F4-D72C-6FEB-4E9B87E9FA0A}"/>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add mod">
          <ac:chgData name="Nathália Demetrio" userId="73b6c4bd58836735" providerId="LiveId" clId="{C00AA7F5-0EC5-4656-84E5-B1513740F2F9}" dt="2022-10-13T23:34:35.811" v="14527" actId="1035"/>
          <ac:spMkLst>
            <pc:docMk/>
            <pc:sldMk cId="674295248" sldId="1694"/>
            <ac:spMk id="18" creationId="{B9653CDA-255F-9513-8F98-8B5148A59551}"/>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add mod">
          <ac:chgData name="Nathália Demetrio" userId="73b6c4bd58836735" providerId="LiveId" clId="{C00AA7F5-0EC5-4656-84E5-B1513740F2F9}" dt="2022-10-13T23:34:35.811" v="14527" actId="1035"/>
          <ac:spMkLst>
            <pc:docMk/>
            <pc:sldMk cId="674295248" sldId="1694"/>
            <ac:spMk id="22" creationId="{3E656070-8C7C-B9E7-7097-39B013B5C6ED}"/>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del mod">
          <ac:chgData name="Nathália Demetrio" userId="73b6c4bd58836735" providerId="LiveId" clId="{C00AA7F5-0EC5-4656-84E5-B1513740F2F9}" dt="2022-10-13T23:06:28.173" v="13685" actId="478"/>
          <ac:spMkLst>
            <pc:docMk/>
            <pc:sldMk cId="674295248" sldId="1694"/>
            <ac:spMk id="36" creationId="{B54BF9AF-02A7-6A1D-5BFB-3CDF96089ECE}"/>
          </ac:spMkLst>
        </pc:spChg>
        <pc:spChg chg="del mod">
          <ac:chgData name="Nathália Demetrio" userId="73b6c4bd58836735" providerId="LiveId" clId="{C00AA7F5-0EC5-4656-84E5-B1513740F2F9}" dt="2022-10-13T23:06:28.173" v="13685" actId="478"/>
          <ac:spMkLst>
            <pc:docMk/>
            <pc:sldMk cId="674295248" sldId="1694"/>
            <ac:spMk id="37" creationId="{C22CB5E2-D4CD-CED9-C3C1-5EC1D71C73E8}"/>
          </ac:spMkLst>
        </pc:spChg>
        <pc:spChg chg="del mod">
          <ac:chgData name="Nathália Demetrio" userId="73b6c4bd58836735" providerId="LiveId" clId="{C00AA7F5-0EC5-4656-84E5-B1513740F2F9}" dt="2022-10-13T23:06:28.173" v="13685" actId="478"/>
          <ac:spMkLst>
            <pc:docMk/>
            <pc:sldMk cId="674295248" sldId="1694"/>
            <ac:spMk id="38" creationId="{C29FB65D-78BB-A2F3-4989-EF195BAA06FA}"/>
          </ac:spMkLst>
        </pc:spChg>
        <pc:spChg chg="del mod">
          <ac:chgData name="Nathália Demetrio" userId="73b6c4bd58836735" providerId="LiveId" clId="{C00AA7F5-0EC5-4656-84E5-B1513740F2F9}" dt="2022-10-13T23:06:28.173" v="13685" actId="478"/>
          <ac:spMkLst>
            <pc:docMk/>
            <pc:sldMk cId="674295248" sldId="1694"/>
            <ac:spMk id="39" creationId="{D9FB4346-5C0F-AC86-11FA-D4100213285F}"/>
          </ac:spMkLst>
        </pc:spChg>
        <pc:spChg chg="del mod">
          <ac:chgData name="Nathália Demetrio" userId="73b6c4bd58836735" providerId="LiveId" clId="{C00AA7F5-0EC5-4656-84E5-B1513740F2F9}" dt="2022-10-13T23:06:28.173" v="13685" actId="478"/>
          <ac:spMkLst>
            <pc:docMk/>
            <pc:sldMk cId="674295248" sldId="1694"/>
            <ac:spMk id="40" creationId="{AA1EC5F1-FF64-8C72-B6B9-4545A07CE989}"/>
          </ac:spMkLst>
        </pc:spChg>
        <pc:spChg chg="del mod">
          <ac:chgData name="Nathália Demetrio" userId="73b6c4bd58836735" providerId="LiveId" clId="{C00AA7F5-0EC5-4656-84E5-B1513740F2F9}" dt="2022-10-13T23:06:28.173" v="13685" actId="478"/>
          <ac:spMkLst>
            <pc:docMk/>
            <pc:sldMk cId="674295248" sldId="1694"/>
            <ac:spMk id="41" creationId="{B8E889EB-8493-0788-941C-220BB0D4B969}"/>
          </ac:spMkLst>
        </pc:spChg>
        <pc:spChg chg="del mod">
          <ac:chgData name="Nathália Demetrio" userId="73b6c4bd58836735" providerId="LiveId" clId="{C00AA7F5-0EC5-4656-84E5-B1513740F2F9}" dt="2022-10-13T23:06:28.173" v="13685" actId="478"/>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13T23:34:58.431" v="14539" actId="14100"/>
          <ac:spMkLst>
            <pc:docMk/>
            <pc:sldMk cId="674295248" sldId="1694"/>
            <ac:spMk id="44" creationId="{6A22105C-B2E3-7962-C249-D2CFACF9A94B}"/>
          </ac:spMkLst>
        </pc:spChg>
        <pc:spChg chg="add mod">
          <ac:chgData name="Nathália Demetrio" userId="73b6c4bd58836735" providerId="LiveId" clId="{C00AA7F5-0EC5-4656-84E5-B1513740F2F9}" dt="2022-10-13T23:36:55.475" v="14624" actId="1076"/>
          <ac:spMkLst>
            <pc:docMk/>
            <pc:sldMk cId="674295248" sldId="1694"/>
            <ac:spMk id="45" creationId="{00F71D14-39D8-EF6C-E454-6A12D54F46CD}"/>
          </ac:spMkLst>
        </pc:spChg>
        <pc:spChg chg="add mod">
          <ac:chgData name="Nathália Demetrio" userId="73b6c4bd58836735" providerId="LiveId" clId="{C00AA7F5-0EC5-4656-84E5-B1513740F2F9}" dt="2022-10-13T23:36:48.624" v="14622" actId="1076"/>
          <ac:spMkLst>
            <pc:docMk/>
            <pc:sldMk cId="674295248" sldId="1694"/>
            <ac:spMk id="46" creationId="{C97EE1CC-7F69-A7F2-12E4-CD95B9BEEDD3}"/>
          </ac:spMkLst>
        </pc:spChg>
        <pc:spChg chg="mod">
          <ac:chgData name="Nathália Demetrio" userId="73b6c4bd58836735" providerId="LiveId" clId="{C00AA7F5-0EC5-4656-84E5-B1513740F2F9}" dt="2022-10-13T23:34:44.135" v="14528" actId="1076"/>
          <ac:spMkLst>
            <pc:docMk/>
            <pc:sldMk cId="674295248" sldId="1694"/>
            <ac:spMk id="47" creationId="{782612C7-3B60-03CF-E9E4-6A8DF8F8D9D0}"/>
          </ac:spMkLst>
        </pc:spChg>
        <pc:spChg chg="mod">
          <ac:chgData name="Nathália Demetrio" userId="73b6c4bd58836735" providerId="LiveId" clId="{C00AA7F5-0EC5-4656-84E5-B1513740F2F9}" dt="2022-10-13T23:06:26.651" v="13684" actId="1036"/>
          <ac:spMkLst>
            <pc:docMk/>
            <pc:sldMk cId="674295248" sldId="1694"/>
            <ac:spMk id="51" creationId="{D266D3D1-9404-EE46-D088-6746D4F33210}"/>
          </ac:spMkLst>
        </pc:spChg>
        <pc:spChg chg="mod topLvl">
          <ac:chgData name="Nathália Demetrio" userId="73b6c4bd58836735" providerId="LiveId" clId="{C00AA7F5-0EC5-4656-84E5-B1513740F2F9}" dt="2022-10-13T23:08:59.147" v="13835" actId="164"/>
          <ac:spMkLst>
            <pc:docMk/>
            <pc:sldMk cId="674295248" sldId="1694"/>
            <ac:spMk id="56" creationId="{9D8B8BBB-5282-FED6-9049-410B44E481D6}"/>
          </ac:spMkLst>
        </pc:spChg>
        <pc:spChg chg="mod topLvl">
          <ac:chgData name="Nathália Demetrio" userId="73b6c4bd58836735" providerId="LiveId" clId="{C00AA7F5-0EC5-4656-84E5-B1513740F2F9}" dt="2022-10-13T23:08:59.147" v="13835" actId="164"/>
          <ac:spMkLst>
            <pc:docMk/>
            <pc:sldMk cId="674295248" sldId="1694"/>
            <ac:spMk id="57" creationId="{11B5686D-FE2C-0051-A644-C3F0F4369145}"/>
          </ac:spMkLst>
        </pc:spChg>
        <pc:spChg chg="mod topLvl">
          <ac:chgData name="Nathália Demetrio" userId="73b6c4bd58836735" providerId="LiveId" clId="{C00AA7F5-0EC5-4656-84E5-B1513740F2F9}" dt="2022-10-13T23:08:59.147" v="13835" actId="164"/>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13T23:08:59.147" v="13835" actId="164"/>
          <ac:spMkLst>
            <pc:docMk/>
            <pc:sldMk cId="674295248" sldId="1694"/>
            <ac:spMk id="60" creationId="{991F3CF7-6702-F605-3A95-253140356D48}"/>
          </ac:spMkLst>
        </pc:spChg>
        <pc:spChg chg="mod topLvl">
          <ac:chgData name="Nathália Demetrio" userId="73b6c4bd58836735" providerId="LiveId" clId="{C00AA7F5-0EC5-4656-84E5-B1513740F2F9}" dt="2022-10-13T23:08:59.147" v="13835" actId="164"/>
          <ac:spMkLst>
            <pc:docMk/>
            <pc:sldMk cId="674295248" sldId="1694"/>
            <ac:spMk id="61" creationId="{52B35FBA-A106-7628-B737-FC7A8238D915}"/>
          </ac:spMkLst>
        </pc:spChg>
        <pc:spChg chg="mod topLvl">
          <ac:chgData name="Nathália Demetrio" userId="73b6c4bd58836735" providerId="LiveId" clId="{C00AA7F5-0EC5-4656-84E5-B1513740F2F9}" dt="2022-10-13T23:08:59.147" v="13835" actId="164"/>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13T23:08:59.147" v="13835" actId="164"/>
          <ac:spMkLst>
            <pc:docMk/>
            <pc:sldMk cId="674295248" sldId="1694"/>
            <ac:spMk id="64" creationId="{8C4819CA-33AA-39B9-1019-CABEFF7D5CE2}"/>
          </ac:spMkLst>
        </pc:spChg>
        <pc:spChg chg="mod topLvl">
          <ac:chgData name="Nathália Demetrio" userId="73b6c4bd58836735" providerId="LiveId" clId="{C00AA7F5-0EC5-4656-84E5-B1513740F2F9}" dt="2022-10-13T23:08:59.147" v="13835" actId="164"/>
          <ac:spMkLst>
            <pc:docMk/>
            <pc:sldMk cId="674295248" sldId="1694"/>
            <ac:spMk id="65" creationId="{BF6359A4-F94F-DCA3-3754-871A7CD72297}"/>
          </ac:spMkLst>
        </pc:spChg>
        <pc:spChg chg="mod topLvl">
          <ac:chgData name="Nathália Demetrio" userId="73b6c4bd58836735" providerId="LiveId" clId="{C00AA7F5-0EC5-4656-84E5-B1513740F2F9}" dt="2022-10-13T23:08:59.147" v="13835" actId="164"/>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13T23:08:59.147" v="13835" actId="164"/>
          <ac:spMkLst>
            <pc:docMk/>
            <pc:sldMk cId="674295248" sldId="1694"/>
            <ac:spMk id="68" creationId="{5BF6F456-37D7-16B8-A2BD-446C0C891169}"/>
          </ac:spMkLst>
        </pc:spChg>
        <pc:spChg chg="add mod">
          <ac:chgData name="Nathália Demetrio" userId="73b6c4bd58836735" providerId="LiveId" clId="{C00AA7F5-0EC5-4656-84E5-B1513740F2F9}" dt="2022-10-13T23:08:59.147" v="13835" actId="164"/>
          <ac:spMkLst>
            <pc:docMk/>
            <pc:sldMk cId="674295248" sldId="1694"/>
            <ac:spMk id="69" creationId="{0BA304CA-AAF2-BDF7-46EC-DAFF63ECCD8A}"/>
          </ac:spMkLst>
        </pc:spChg>
        <pc:spChg chg="add mod">
          <ac:chgData name="Nathália Demetrio" userId="73b6c4bd58836735" providerId="LiveId" clId="{C00AA7F5-0EC5-4656-84E5-B1513740F2F9}" dt="2022-10-13T23:08:59.147" v="13835" actId="164"/>
          <ac:spMkLst>
            <pc:docMk/>
            <pc:sldMk cId="674295248" sldId="1694"/>
            <ac:spMk id="70" creationId="{467599D6-BB7A-1422-85BD-2C94D82BE686}"/>
          </ac:spMkLst>
        </pc:spChg>
        <pc:spChg chg="add mod">
          <ac:chgData name="Nathália Demetrio" userId="73b6c4bd58836735" providerId="LiveId" clId="{C00AA7F5-0EC5-4656-84E5-B1513740F2F9}" dt="2022-10-13T23:08:59.147" v="13835" actId="164"/>
          <ac:spMkLst>
            <pc:docMk/>
            <pc:sldMk cId="674295248" sldId="1694"/>
            <ac:spMk id="71" creationId="{9C9D25EC-36BB-666D-92CA-278AF45E0EBD}"/>
          </ac:spMkLst>
        </pc:spChg>
        <pc:spChg chg="add mod">
          <ac:chgData name="Nathália Demetrio" userId="73b6c4bd58836735" providerId="LiveId" clId="{C00AA7F5-0EC5-4656-84E5-B1513740F2F9}" dt="2022-10-13T23:08:59.147" v="13835" actId="164"/>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mod">
          <ac:chgData name="Nathália Demetrio" userId="73b6c4bd58836735" providerId="LiveId" clId="{C00AA7F5-0EC5-4656-84E5-B1513740F2F9}" dt="2022-10-13T23:34:35.811" v="14527" actId="1035"/>
          <ac:spMkLst>
            <pc:docMk/>
            <pc:sldMk cId="674295248" sldId="1694"/>
            <ac:spMk id="74" creationId="{776C62A6-1D0F-9214-A0D7-39F84DDD57ED}"/>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13T23:34:35.811" v="14527" actId="1035"/>
          <ac:spMkLst>
            <pc:docMk/>
            <pc:sldMk cId="674295248" sldId="1694"/>
            <ac:spMk id="75" creationId="{BB727545-A034-358A-E21E-8EB2A94FE67B}"/>
          </ac:spMkLst>
        </pc:spChg>
        <pc:spChg chg="add mod">
          <ac:chgData name="Nathália Demetrio" userId="73b6c4bd58836735" providerId="LiveId" clId="{C00AA7F5-0EC5-4656-84E5-B1513740F2F9}" dt="2022-10-13T23:08:59.147" v="13835" actId="164"/>
          <ac:spMkLst>
            <pc:docMk/>
            <pc:sldMk cId="674295248" sldId="1694"/>
            <ac:spMk id="76" creationId="{86F06773-3E18-7F53-7F39-35AB90DABC36}"/>
          </ac:spMkLst>
        </pc:spChg>
        <pc:spChg chg="add mod ord">
          <ac:chgData name="Nathália Demetrio" userId="73b6c4bd58836735" providerId="LiveId" clId="{C00AA7F5-0EC5-4656-84E5-B1513740F2F9}" dt="2022-10-13T23:08:59.147" v="13835" actId="164"/>
          <ac:spMkLst>
            <pc:docMk/>
            <pc:sldMk cId="674295248" sldId="1694"/>
            <ac:spMk id="77" creationId="{E2FBD346-1824-A12A-311B-8FCBA63B0023}"/>
          </ac:spMkLst>
        </pc:spChg>
        <pc:spChg chg="add mod">
          <ac:chgData name="Nathália Demetrio" userId="73b6c4bd58836735" providerId="LiveId" clId="{C00AA7F5-0EC5-4656-84E5-B1513740F2F9}" dt="2022-10-13T23:34:35.811" v="14527" actId="1035"/>
          <ac:spMkLst>
            <pc:docMk/>
            <pc:sldMk cId="674295248" sldId="1694"/>
            <ac:spMk id="78" creationId="{35D95917-41A7-48BE-2428-02BF409886AC}"/>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13T23:08:59.147" v="13835" actId="164"/>
          <ac:spMkLst>
            <pc:docMk/>
            <pc:sldMk cId="674295248" sldId="1694"/>
            <ac:spMk id="79" creationId="{E48BF6E2-6C52-64D6-091F-6AC3700C565D}"/>
          </ac:spMkLst>
        </pc:spChg>
        <pc:spChg chg="add mod">
          <ac:chgData name="Nathália Demetrio" userId="73b6c4bd58836735" providerId="LiveId" clId="{C00AA7F5-0EC5-4656-84E5-B1513740F2F9}" dt="2022-10-13T23:08:59.147" v="13835" actId="164"/>
          <ac:spMkLst>
            <pc:docMk/>
            <pc:sldMk cId="674295248" sldId="1694"/>
            <ac:spMk id="80" creationId="{8AEDABE4-66BC-E48C-C761-732DF245030F}"/>
          </ac:spMkLst>
        </pc:spChg>
        <pc:spChg chg="add mod">
          <ac:chgData name="Nathália Demetrio" userId="73b6c4bd58836735" providerId="LiveId" clId="{C00AA7F5-0EC5-4656-84E5-B1513740F2F9}" dt="2022-10-13T23:34:35.811" v="14527" actId="1035"/>
          <ac:spMkLst>
            <pc:docMk/>
            <pc:sldMk cId="674295248" sldId="1694"/>
            <ac:spMk id="81" creationId="{7AB4DE22-3F1C-8693-4049-E2C92769D69F}"/>
          </ac:spMkLst>
        </pc:spChg>
        <pc:spChg chg="add mod">
          <ac:chgData name="Nathália Demetrio" userId="73b6c4bd58836735" providerId="LiveId" clId="{C00AA7F5-0EC5-4656-84E5-B1513740F2F9}" dt="2022-10-13T23:34:35.811" v="14527" actId="1035"/>
          <ac:spMkLst>
            <pc:docMk/>
            <pc:sldMk cId="674295248" sldId="1694"/>
            <ac:spMk id="82" creationId="{30FE3332-B437-6350-62C6-C47B115C2BBD}"/>
          </ac:spMkLst>
        </pc:spChg>
        <pc:spChg chg="add mod">
          <ac:chgData name="Nathália Demetrio" userId="73b6c4bd58836735" providerId="LiveId" clId="{C00AA7F5-0EC5-4656-84E5-B1513740F2F9}" dt="2022-10-13T23:34:35.811" v="14527" actId="1035"/>
          <ac:spMkLst>
            <pc:docMk/>
            <pc:sldMk cId="674295248" sldId="1694"/>
            <ac:spMk id="83" creationId="{E9F820A5-BFDE-6DAD-4B6E-40435DDE4E9D}"/>
          </ac:spMkLst>
        </pc:spChg>
        <pc:spChg chg="add mod">
          <ac:chgData name="Nathália Demetrio" userId="73b6c4bd58836735" providerId="LiveId" clId="{C00AA7F5-0EC5-4656-84E5-B1513740F2F9}" dt="2022-10-13T23:34:35.811" v="14527" actId="1035"/>
          <ac:spMkLst>
            <pc:docMk/>
            <pc:sldMk cId="674295248" sldId="1694"/>
            <ac:spMk id="84" creationId="{488DEDEC-353A-A7B9-7B0D-CFE96792A0BA}"/>
          </ac:spMkLst>
        </pc:spChg>
        <pc:spChg chg="add del mod ord">
          <ac:chgData name="Nathália Demetrio" userId="73b6c4bd58836735" providerId="LiveId" clId="{C00AA7F5-0EC5-4656-84E5-B1513740F2F9}" dt="2022-10-13T23:34:11.697" v="14514" actId="478"/>
          <ac:spMkLst>
            <pc:docMk/>
            <pc:sldMk cId="674295248" sldId="1694"/>
            <ac:spMk id="85" creationId="{F2F93B91-8D43-AE78-A38F-82E91334A32E}"/>
          </ac:spMkLst>
        </pc:spChg>
        <pc:spChg chg="add mod">
          <ac:chgData name="Nathália Demetrio" userId="73b6c4bd58836735" providerId="LiveId" clId="{C00AA7F5-0EC5-4656-84E5-B1513740F2F9}" dt="2022-10-13T23:36:38.518" v="14620" actId="113"/>
          <ac:spMkLst>
            <pc:docMk/>
            <pc:sldMk cId="674295248" sldId="1694"/>
            <ac:spMk id="87" creationId="{995C35C6-C713-14A5-57E1-1472B3D43834}"/>
          </ac:spMkLst>
        </pc:spChg>
        <pc:spChg chg="add mod">
          <ac:chgData name="Nathália Demetrio" userId="73b6c4bd58836735" providerId="LiveId" clId="{C00AA7F5-0EC5-4656-84E5-B1513740F2F9}" dt="2022-10-13T23:34:35.811" v="14527" actId="1035"/>
          <ac:spMkLst>
            <pc:docMk/>
            <pc:sldMk cId="674295248" sldId="1694"/>
            <ac:spMk id="88" creationId="{5C5AE984-8FAC-4622-904E-EF65AD4DB2B9}"/>
          </ac:spMkLst>
        </pc:spChg>
        <pc:spChg chg="add mod">
          <ac:chgData name="Nathália Demetrio" userId="73b6c4bd58836735" providerId="LiveId" clId="{C00AA7F5-0EC5-4656-84E5-B1513740F2F9}" dt="2022-10-13T23:34:35.811" v="14527" actId="1035"/>
          <ac:spMkLst>
            <pc:docMk/>
            <pc:sldMk cId="674295248" sldId="1694"/>
            <ac:spMk id="89" creationId="{68EA1EAB-9815-3F32-FC9F-987724F5B2E6}"/>
          </ac:spMkLst>
        </pc:spChg>
        <pc:spChg chg="add mod">
          <ac:chgData name="Nathália Demetrio" userId="73b6c4bd58836735" providerId="LiveId" clId="{C00AA7F5-0EC5-4656-84E5-B1513740F2F9}" dt="2022-10-13T23:34:35.811" v="14527" actId="1035"/>
          <ac:spMkLst>
            <pc:docMk/>
            <pc:sldMk cId="674295248" sldId="1694"/>
            <ac:spMk id="90" creationId="{39E8AA4C-561B-B66C-D9C2-83C9C86AB10A}"/>
          </ac:spMkLst>
        </pc:spChg>
        <pc:spChg chg="add mod">
          <ac:chgData name="Nathália Demetrio" userId="73b6c4bd58836735" providerId="LiveId" clId="{C00AA7F5-0EC5-4656-84E5-B1513740F2F9}" dt="2022-10-13T23:34:35.811" v="14527" actId="1035"/>
          <ac:spMkLst>
            <pc:docMk/>
            <pc:sldMk cId="674295248" sldId="1694"/>
            <ac:spMk id="91" creationId="{87DFAC53-3D54-6740-7490-4EF758337669}"/>
          </ac:spMkLst>
        </pc:spChg>
        <pc:spChg chg="add mod">
          <ac:chgData name="Nathália Demetrio" userId="73b6c4bd58836735" providerId="LiveId" clId="{C00AA7F5-0EC5-4656-84E5-B1513740F2F9}" dt="2022-10-13T23:34:35.811" v="14527" actId="1035"/>
          <ac:spMkLst>
            <pc:docMk/>
            <pc:sldMk cId="674295248" sldId="1694"/>
            <ac:spMk id="92" creationId="{0233E973-4567-8102-DC6C-96B2B540FF50}"/>
          </ac:spMkLst>
        </pc:spChg>
        <pc:spChg chg="add mod">
          <ac:chgData name="Nathália Demetrio" userId="73b6c4bd58836735" providerId="LiveId" clId="{C00AA7F5-0EC5-4656-84E5-B1513740F2F9}" dt="2022-10-13T23:34:35.811" v="14527" actId="1035"/>
          <ac:spMkLst>
            <pc:docMk/>
            <pc:sldMk cId="674295248" sldId="1694"/>
            <ac:spMk id="93" creationId="{A88C8726-5416-0487-F408-90F847A33A59}"/>
          </ac:spMkLst>
        </pc:spChg>
        <pc:spChg chg="add mod">
          <ac:chgData name="Nathália Demetrio" userId="73b6c4bd58836735" providerId="LiveId" clId="{C00AA7F5-0EC5-4656-84E5-B1513740F2F9}" dt="2022-10-13T23:34:35.811" v="14527" actId="1035"/>
          <ac:spMkLst>
            <pc:docMk/>
            <pc:sldMk cId="674295248" sldId="1694"/>
            <ac:spMk id="94" creationId="{3F26CB4A-4099-A995-70A0-F4EEE3BA0987}"/>
          </ac:spMkLst>
        </pc:spChg>
        <pc:spChg chg="add mod">
          <ac:chgData name="Nathália Demetrio" userId="73b6c4bd58836735" providerId="LiveId" clId="{C00AA7F5-0EC5-4656-84E5-B1513740F2F9}" dt="2022-10-14T00:27:41.237" v="16945" actId="113"/>
          <ac:spMkLst>
            <pc:docMk/>
            <pc:sldMk cId="674295248" sldId="1694"/>
            <ac:spMk id="95" creationId="{F137FCCC-96D2-9A5E-6CB0-C3B4C6F95806}"/>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del mod">
          <ac:chgData name="Nathália Demetrio" userId="73b6c4bd58836735" providerId="LiveId" clId="{C00AA7F5-0EC5-4656-84E5-B1513740F2F9}" dt="2022-10-13T23:06:28.173" v="13685" actId="478"/>
          <ac:spMkLst>
            <pc:docMk/>
            <pc:sldMk cId="674295248" sldId="1694"/>
            <ac:spMk id="112" creationId="{0B373C7D-B6AC-8603-CB56-41626ECC9D4A}"/>
          </ac:spMkLst>
        </pc:spChg>
        <pc:spChg chg="del mod">
          <ac:chgData name="Nathália Demetrio" userId="73b6c4bd58836735" providerId="LiveId" clId="{C00AA7F5-0EC5-4656-84E5-B1513740F2F9}" dt="2022-10-13T23:06:28.173" v="13685" actId="478"/>
          <ac:spMkLst>
            <pc:docMk/>
            <pc:sldMk cId="674295248" sldId="1694"/>
            <ac:spMk id="113" creationId="{7E6BEAE5-96A8-3FCE-312E-72B2BEAC7CE2}"/>
          </ac:spMkLst>
        </pc:spChg>
        <pc:spChg chg="del mod">
          <ac:chgData name="Nathália Demetrio" userId="73b6c4bd58836735" providerId="LiveId" clId="{C00AA7F5-0EC5-4656-84E5-B1513740F2F9}" dt="2022-10-13T23:06:28.173" v="13685" actId="478"/>
          <ac:spMkLst>
            <pc:docMk/>
            <pc:sldMk cId="674295248" sldId="1694"/>
            <ac:spMk id="114" creationId="{5FA57FCD-0382-E689-CB8B-85465C910C05}"/>
          </ac:spMkLst>
        </pc:spChg>
        <pc:spChg chg="del mod">
          <ac:chgData name="Nathália Demetrio" userId="73b6c4bd58836735" providerId="LiveId" clId="{C00AA7F5-0EC5-4656-84E5-B1513740F2F9}" dt="2022-10-13T23:06:28.173" v="13685" actId="478"/>
          <ac:spMkLst>
            <pc:docMk/>
            <pc:sldMk cId="674295248" sldId="1694"/>
            <ac:spMk id="115" creationId="{C192E7C8-319A-3B5E-B0AC-FC2261ECE1FC}"/>
          </ac:spMkLst>
        </pc:spChg>
        <pc:spChg chg="del mod">
          <ac:chgData name="Nathália Demetrio" userId="73b6c4bd58836735" providerId="LiveId" clId="{C00AA7F5-0EC5-4656-84E5-B1513740F2F9}" dt="2022-10-13T23:06:28.173" v="13685" actId="478"/>
          <ac:spMkLst>
            <pc:docMk/>
            <pc:sldMk cId="674295248" sldId="1694"/>
            <ac:spMk id="116" creationId="{8D17307F-263E-D9E7-4D97-B34D2CA9376E}"/>
          </ac:spMkLst>
        </pc:spChg>
        <pc:spChg chg="del mod">
          <ac:chgData name="Nathália Demetrio" userId="73b6c4bd58836735" providerId="LiveId" clId="{C00AA7F5-0EC5-4656-84E5-B1513740F2F9}" dt="2022-10-13T23:06:28.173" v="13685" actId="478"/>
          <ac:spMkLst>
            <pc:docMk/>
            <pc:sldMk cId="674295248" sldId="1694"/>
            <ac:spMk id="117" creationId="{D247BDA3-87E1-6B9C-8310-1BC49B27C0C2}"/>
          </ac:spMkLst>
        </pc:spChg>
        <pc:spChg chg="del mod">
          <ac:chgData name="Nathália Demetrio" userId="73b6c4bd58836735" providerId="LiveId" clId="{C00AA7F5-0EC5-4656-84E5-B1513740F2F9}" dt="2022-10-13T23:06:28.173" v="13685" actId="478"/>
          <ac:spMkLst>
            <pc:docMk/>
            <pc:sldMk cId="674295248" sldId="1694"/>
            <ac:spMk id="118" creationId="{260CB07D-C1B2-83A1-4323-CD48EF0CC70D}"/>
          </ac:spMkLst>
        </pc:spChg>
        <pc:grpChg chg="add mod ord">
          <ac:chgData name="Nathália Demetrio" userId="73b6c4bd58836735" providerId="LiveId" clId="{C00AA7F5-0EC5-4656-84E5-B1513740F2F9}" dt="2022-10-13T23:33:07.920" v="14494" actId="1076"/>
          <ac:grpSpMkLst>
            <pc:docMk/>
            <pc:sldMk cId="674295248" sldId="1694"/>
            <ac:grpSpMk id="3" creationId="{ED18F002-DF79-CD6D-FF61-59C4D1ED630B}"/>
          </ac:grpSpMkLst>
        </pc:grpChg>
        <pc:grpChg chg="add mod">
          <ac:chgData name="Nathália Demetrio" userId="73b6c4bd58836735" providerId="LiveId" clId="{C00AA7F5-0EC5-4656-84E5-B1513740F2F9}" dt="2022-10-14T00:27:01.859" v="16903" actId="1035"/>
          <ac:grpSpMkLst>
            <pc:docMk/>
            <pc:sldMk cId="674295248" sldId="1694"/>
            <ac:grpSpMk id="7" creationId="{F457C72F-5E0B-4129-8422-D5C5893B1C16}"/>
          </ac:grpSpMkLst>
        </pc:grpChg>
        <pc:grpChg chg="add mod">
          <ac:chgData name="Nathália Demetrio" userId="73b6c4bd58836735" providerId="LiveId" clId="{C00AA7F5-0EC5-4656-84E5-B1513740F2F9}" dt="2022-10-13T23:36:51.882" v="14623" actId="1076"/>
          <ac:grpSpMkLst>
            <pc:docMk/>
            <pc:sldMk cId="674295248" sldId="1694"/>
            <ac:grpSpMk id="14" creationId="{C369047B-D1CA-3158-1A9D-9D4A5F7FC958}"/>
          </ac:grpSpMkLst>
        </pc:grpChg>
        <pc:grpChg chg="add mod">
          <ac:chgData name="Nathália Demetrio" userId="73b6c4bd58836735" providerId="LiveId" clId="{C00AA7F5-0EC5-4656-84E5-B1513740F2F9}" dt="2022-10-13T23:34:44.135" v="14528" actId="1076"/>
          <ac:grpSpMkLst>
            <pc:docMk/>
            <pc:sldMk cId="674295248" sldId="1694"/>
            <ac:grpSpMk id="27" creationId="{CA810C99-1843-4DEA-C649-EBA4C299D747}"/>
          </ac:grpSpMkLst>
        </pc:grpChg>
        <pc:grpChg chg="mod">
          <ac:chgData name="Nathália Demetrio" userId="73b6c4bd58836735" providerId="LiveId" clId="{C00AA7F5-0EC5-4656-84E5-B1513740F2F9}" dt="2022-10-13T23:34:44.135" v="14528" actId="1076"/>
          <ac:grpSpMkLst>
            <pc:docMk/>
            <pc:sldMk cId="674295248" sldId="1694"/>
            <ac:grpSpMk id="28" creationId="{0B1336AD-B91B-29C3-FEDA-4CB232B412AA}"/>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del mod">
          <ac:chgData name="Nathália Demetrio" userId="73b6c4bd58836735" providerId="LiveId" clId="{C00AA7F5-0EC5-4656-84E5-B1513740F2F9}" dt="2022-10-13T23:06:28.173" v="13685" actId="478"/>
          <ac:grpSpMkLst>
            <pc:docMk/>
            <pc:sldMk cId="674295248" sldId="1694"/>
            <ac:grpSpMk id="48" creationId="{6E626DE4-89E0-9113-618E-239342C55D37}"/>
          </ac:grpSpMkLst>
        </pc:grpChg>
        <pc:grpChg chg="mod">
          <ac:chgData name="Nathália Demetrio" userId="73b6c4bd58836735" providerId="LiveId" clId="{C00AA7F5-0EC5-4656-84E5-B1513740F2F9}" dt="2022-10-13T23:06:26.651" v="13684" actId="1036"/>
          <ac:grpSpMkLst>
            <pc:docMk/>
            <pc:sldMk cId="674295248" sldId="1694"/>
            <ac:grpSpMk id="49" creationId="{BDD69F04-B374-8A8A-CD49-6D6D167F7657}"/>
          </ac:grpSpMkLst>
        </pc:grpChg>
        <pc:grpChg chg="add mod">
          <ac:chgData name="Nathália Demetrio" userId="73b6c4bd58836735" providerId="LiveId" clId="{C00AA7F5-0EC5-4656-84E5-B1513740F2F9}" dt="2022-10-13T23:36:43.334" v="14621" actId="1076"/>
          <ac:grpSpMkLst>
            <pc:docMk/>
            <pc:sldMk cId="674295248" sldId="1694"/>
            <ac:grpSpMk id="86" creationId="{DDDDD80F-86B4-9BA4-2892-495E03C1E469}"/>
          </ac:grpSpMkLst>
        </pc:grpChg>
        <pc:picChg chg="mod modCrop">
          <ac:chgData name="Nathália Demetrio" userId="73b6c4bd58836735" providerId="LiveId" clId="{C00AA7F5-0EC5-4656-84E5-B1513740F2F9}" dt="2022-10-13T23:33:59.851" v="14512" actId="732"/>
          <ac:picMkLst>
            <pc:docMk/>
            <pc:sldMk cId="674295248" sldId="1694"/>
            <ac:picMk id="9" creationId="{4F0A9FB5-7FE6-EC04-8B9B-7518FDCBB82D}"/>
          </ac:picMkLst>
        </pc:picChg>
        <pc:picChg chg="mod modCrop">
          <ac:chgData name="Nathália Demetrio" userId="73b6c4bd58836735" providerId="LiveId" clId="{C00AA7F5-0EC5-4656-84E5-B1513740F2F9}" dt="2022-10-13T23:34:06.538" v="14513" actId="732"/>
          <ac:picMkLst>
            <pc:docMk/>
            <pc:sldMk cId="674295248" sldId="1694"/>
            <ac:picMk id="19" creationId="{566071CD-4749-FB89-B10F-2093B150E1E9}"/>
          </ac:picMkLst>
        </pc:picChg>
        <pc:picChg chg="mod modCrop">
          <ac:chgData name="Nathália Demetrio" userId="73b6c4bd58836735" providerId="LiveId" clId="{C00AA7F5-0EC5-4656-84E5-B1513740F2F9}" dt="2022-10-13T23:34:29.372" v="14516" actId="732"/>
          <ac:picMkLst>
            <pc:docMk/>
            <pc:sldMk cId="674295248" sldId="1694"/>
            <ac:picMk id="20" creationId="{B434355D-98D8-20E9-AAEA-26CC359F602F}"/>
          </ac:picMkLst>
        </pc:picChg>
        <pc:picChg chg="mod">
          <ac:chgData name="Nathália Demetrio" userId="73b6c4bd58836735" providerId="LiveId" clId="{C00AA7F5-0EC5-4656-84E5-B1513740F2F9}" dt="2022-10-13T23:34:44.135" v="14528" actId="1076"/>
          <ac:picMkLst>
            <pc:docMk/>
            <pc:sldMk cId="674295248" sldId="1694"/>
            <ac:picMk id="29" creationId="{13B17578-5B2E-C8F0-3A1A-D7C6366A8164}"/>
          </ac:picMkLst>
        </pc:picChg>
        <pc:picChg chg="mod">
          <ac:chgData name="Nathália Demetrio" userId="73b6c4bd58836735" providerId="LiveId" clId="{C00AA7F5-0EC5-4656-84E5-B1513740F2F9}" dt="2022-10-13T23:06:26.651" v="13684" actId="1036"/>
          <ac:picMkLst>
            <pc:docMk/>
            <pc:sldMk cId="674295248" sldId="1694"/>
            <ac:picMk id="50" creationId="{464D9D1C-A523-D5A6-97C1-D31780E35175}"/>
          </ac:picMkLst>
        </pc:picChg>
        <pc:picChg chg="mod">
          <ac:chgData name="Nathália Demetrio" userId="73b6c4bd58836735" providerId="LiveId" clId="{C00AA7F5-0EC5-4656-84E5-B1513740F2F9}" dt="2022-10-13T23:06:26.651" v="13684" actId="1036"/>
          <ac:picMkLst>
            <pc:docMk/>
            <pc:sldMk cId="674295248" sldId="1694"/>
            <ac:picMk id="52" creationId="{1F73352C-667E-D1D1-65D2-50DF186837A8}"/>
          </ac:picMkLst>
        </pc:picChg>
        <pc:picChg chg="mod">
          <ac:chgData name="Nathália Demetrio" userId="73b6c4bd58836735" providerId="LiveId" clId="{C00AA7F5-0EC5-4656-84E5-B1513740F2F9}" dt="2022-10-13T23:06:26.651" v="13684" actId="1036"/>
          <ac:picMkLst>
            <pc:docMk/>
            <pc:sldMk cId="674295248" sldId="1694"/>
            <ac:picMk id="53" creationId="{8F2EA471-4946-EEB1-442E-56812F76C4B1}"/>
          </ac:picMkLst>
        </pc:picChg>
        <pc:picChg chg="mod">
          <ac:chgData name="Nathália Demetrio" userId="73b6c4bd58836735" providerId="LiveId" clId="{C00AA7F5-0EC5-4656-84E5-B1513740F2F9}" dt="2022-10-13T23:06:26.651" v="13684" actId="1036"/>
          <ac:picMkLst>
            <pc:docMk/>
            <pc:sldMk cId="674295248" sldId="1694"/>
            <ac:picMk id="54" creationId="{6489B3B9-0630-52EE-A061-B493001729CB}"/>
          </ac:picMkLst>
        </pc:picChg>
        <pc:picChg chg="mod">
          <ac:chgData name="Nathália Demetrio" userId="73b6c4bd58836735" providerId="LiveId" clId="{C00AA7F5-0EC5-4656-84E5-B1513740F2F9}" dt="2022-10-13T23:06:26.651" v="13684" actId="1036"/>
          <ac:picMkLst>
            <pc:docMk/>
            <pc:sldMk cId="674295248" sldId="1694"/>
            <ac:picMk id="55" creationId="{AD9AC994-F3CE-9239-375A-74EFBCF6673F}"/>
          </ac:picMkLst>
        </pc:picChg>
        <pc:picChg chg="mod">
          <ac:chgData name="Nathália Demetrio" userId="73b6c4bd58836735" providerId="LiveId" clId="{C00AA7F5-0EC5-4656-84E5-B1513740F2F9}" dt="2022-10-13T23:34:44.135" v="14528" actId="1076"/>
          <ac:picMkLst>
            <pc:docMk/>
            <pc:sldMk cId="674295248" sldId="1694"/>
            <ac:picMk id="59" creationId="{F9E17113-7589-D9AF-3C27-582A6A67F4D4}"/>
          </ac:picMkLst>
        </pc:picChg>
        <pc:picChg chg="mod">
          <ac:chgData name="Nathália Demetrio" userId="73b6c4bd58836735" providerId="LiveId" clId="{C00AA7F5-0EC5-4656-84E5-B1513740F2F9}" dt="2022-10-13T23:34:44.135" v="14528" actId="1076"/>
          <ac:picMkLst>
            <pc:docMk/>
            <pc:sldMk cId="674295248" sldId="1694"/>
            <ac:picMk id="63" creationId="{21DC043B-BF99-B209-C841-64A6014DB93E}"/>
          </ac:picMkLst>
        </pc:picChg>
        <pc:picChg chg="mod">
          <ac:chgData name="Nathália Demetrio" userId="73b6c4bd58836735" providerId="LiveId" clId="{C00AA7F5-0EC5-4656-84E5-B1513740F2F9}" dt="2022-10-13T23:34:44.135" v="14528" actId="1076"/>
          <ac:picMkLst>
            <pc:docMk/>
            <pc:sldMk cId="674295248" sldId="1694"/>
            <ac:picMk id="67" creationId="{D7AC73E9-0212-FE32-EF73-CB835A430486}"/>
          </ac:picMkLst>
        </pc:picChg>
        <pc:picChg chg="mod">
          <ac:chgData name="Nathália Demetrio" userId="73b6c4bd58836735" providerId="LiveId" clId="{C00AA7F5-0EC5-4656-84E5-B1513740F2F9}" dt="2022-10-13T23:34:44.135" v="14528" actId="1076"/>
          <ac:picMkLst>
            <pc:docMk/>
            <pc:sldMk cId="674295248" sldId="1694"/>
            <ac:picMk id="73" creationId="{16C51B3B-11DB-71EF-8E69-BA8074025F44}"/>
          </ac:picMkLst>
        </pc:picChg>
      </pc:sldChg>
      <pc:sldChg chg="add del">
        <pc:chgData name="Nathália Demetrio" userId="73b6c4bd58836735" providerId="LiveId" clId="{C00AA7F5-0EC5-4656-84E5-B1513740F2F9}" dt="2022-10-10T00:59:35.375" v="9663"/>
        <pc:sldMkLst>
          <pc:docMk/>
          <pc:sldMk cId="215855395" sldId="1695"/>
        </pc:sldMkLst>
      </pc:sldChg>
      <pc:sldChg chg="add del">
        <pc:chgData name="Nathália Demetrio" userId="73b6c4bd58836735" providerId="LiveId" clId="{C00AA7F5-0EC5-4656-84E5-B1513740F2F9}" dt="2022-10-10T00:53:23.284" v="9617" actId="47"/>
        <pc:sldMkLst>
          <pc:docMk/>
          <pc:sldMk cId="2031520339" sldId="1695"/>
        </pc:sldMkLst>
      </pc:sldChg>
      <pc:sldChg chg="add del">
        <pc:chgData name="Nathália Demetrio" userId="73b6c4bd58836735" providerId="LiveId" clId="{C00AA7F5-0EC5-4656-84E5-B1513740F2F9}" dt="2022-10-10T00:59:26.509" v="9661" actId="2696"/>
        <pc:sldMkLst>
          <pc:docMk/>
          <pc:sldMk cId="2765118118" sldId="1695"/>
        </pc:sldMkLst>
      </pc:sldChg>
      <pc:sldChg chg="addSp delSp modSp mod">
        <pc:chgData name="Nathália Demetrio" userId="73b6c4bd58836735" providerId="LiveId" clId="{C00AA7F5-0EC5-4656-84E5-B1513740F2F9}" dt="2022-10-12T17:47:11.592" v="10601" actId="478"/>
        <pc:sldMkLst>
          <pc:docMk/>
          <pc:sldMk cId="2920973528" sldId="1695"/>
        </pc:sldMkLst>
        <pc:spChg chg="mod">
          <ac:chgData name="Nathália Demetrio" userId="73b6c4bd58836735" providerId="LiveId" clId="{C00AA7F5-0EC5-4656-84E5-B1513740F2F9}" dt="2022-10-12T17:46:46.849" v="10594" actId="20577"/>
          <ac:spMkLst>
            <pc:docMk/>
            <pc:sldMk cId="2920973528" sldId="1695"/>
            <ac:spMk id="3" creationId="{CE412502-3307-5F32-D6A0-542A99D8FCB7}"/>
          </ac:spMkLst>
        </pc:spChg>
        <pc:picChg chg="del mod">
          <ac:chgData name="Nathália Demetrio" userId="73b6c4bd58836735" providerId="LiveId" clId="{C00AA7F5-0EC5-4656-84E5-B1513740F2F9}" dt="2022-10-12T17:47:11.592" v="10601" actId="478"/>
          <ac:picMkLst>
            <pc:docMk/>
            <pc:sldMk cId="2920973528" sldId="1695"/>
            <ac:picMk id="2" creationId="{71D093AF-0404-8F16-D0FA-D8D7CE2D6A85}"/>
          </ac:picMkLst>
        </pc:picChg>
        <pc:picChg chg="add mod">
          <ac:chgData name="Nathália Demetrio" userId="73b6c4bd58836735" providerId="LiveId" clId="{C00AA7F5-0EC5-4656-84E5-B1513740F2F9}" dt="2022-10-12T17:46:57.138" v="10597" actId="1076"/>
          <ac:picMkLst>
            <pc:docMk/>
            <pc:sldMk cId="2920973528" sldId="1695"/>
            <ac:picMk id="4" creationId="{B3D65EB4-3CEE-6CFF-8F7C-748CEF141189}"/>
          </ac:picMkLst>
        </pc:picChg>
        <pc:picChg chg="add del mod">
          <ac:chgData name="Nathália Demetrio" userId="73b6c4bd58836735" providerId="LiveId" clId="{C00AA7F5-0EC5-4656-84E5-B1513740F2F9}" dt="2022-10-10T02:28:18.220" v="9756" actId="478"/>
          <ac:picMkLst>
            <pc:docMk/>
            <pc:sldMk cId="2920973528" sldId="1695"/>
            <ac:picMk id="4" creationId="{C19D167E-75F1-8667-C65B-D304F72C4B64}"/>
          </ac:picMkLst>
        </pc:picChg>
        <pc:picChg chg="add del mod">
          <ac:chgData name="Nathália Demetrio" userId="73b6c4bd58836735" providerId="LiveId" clId="{C00AA7F5-0EC5-4656-84E5-B1513740F2F9}" dt="2022-10-10T02:28:12.516" v="9754" actId="478"/>
          <ac:picMkLst>
            <pc:docMk/>
            <pc:sldMk cId="2920973528" sldId="1695"/>
            <ac:picMk id="5" creationId="{30342D68-284E-6786-40C8-8C2921566D54}"/>
          </ac:picMkLst>
        </pc:picChg>
        <pc:picChg chg="del">
          <ac:chgData name="Nathália Demetrio" userId="73b6c4bd58836735" providerId="LiveId" clId="{C00AA7F5-0EC5-4656-84E5-B1513740F2F9}" dt="2022-10-10T00:59:39.958" v="9664" actId="478"/>
          <ac:picMkLst>
            <pc:docMk/>
            <pc:sldMk cId="2920973528" sldId="1695"/>
            <ac:picMk id="9218" creationId="{44CA76E0-8352-9136-1ABB-EE524BF54D03}"/>
          </ac:picMkLst>
        </pc:picChg>
      </pc:sldChg>
      <pc:sldChg chg="delSp modSp add mod modAnim">
        <pc:chgData name="Nathália Demetrio" userId="73b6c4bd58836735" providerId="LiveId" clId="{C00AA7F5-0EC5-4656-84E5-B1513740F2F9}" dt="2022-10-10T12:04:33.995" v="9835" actId="1076"/>
        <pc:sldMkLst>
          <pc:docMk/>
          <pc:sldMk cId="1779687998" sldId="1696"/>
        </pc:sldMkLst>
        <pc:spChg chg="del">
          <ac:chgData name="Nathália Demetrio" userId="73b6c4bd58836735" providerId="LiveId" clId="{C00AA7F5-0EC5-4656-84E5-B1513740F2F9}" dt="2022-10-10T12:04:30.526" v="9833" actId="478"/>
          <ac:spMkLst>
            <pc:docMk/>
            <pc:sldMk cId="1779687998" sldId="1696"/>
            <ac:spMk id="5" creationId="{6E076AC3-4177-9C9A-F426-FA22B27887BA}"/>
          </ac:spMkLst>
        </pc:spChg>
        <pc:spChg chg="del">
          <ac:chgData name="Nathália Demetrio" userId="73b6c4bd58836735" providerId="LiveId" clId="{C00AA7F5-0EC5-4656-84E5-B1513740F2F9}" dt="2022-10-10T12:04:30.526" v="9833" actId="478"/>
          <ac:spMkLst>
            <pc:docMk/>
            <pc:sldMk cId="1779687998" sldId="1696"/>
            <ac:spMk id="6" creationId="{87ED1D2A-1F6B-8E7D-CF5B-E7B33D69FE73}"/>
          </ac:spMkLst>
        </pc:spChg>
        <pc:spChg chg="del">
          <ac:chgData name="Nathália Demetrio" userId="73b6c4bd58836735" providerId="LiveId" clId="{C00AA7F5-0EC5-4656-84E5-B1513740F2F9}" dt="2022-10-10T12:04:30.526" v="9833" actId="478"/>
          <ac:spMkLst>
            <pc:docMk/>
            <pc:sldMk cId="1779687998" sldId="1696"/>
            <ac:spMk id="7" creationId="{6CD8BF07-6553-D049-7FC4-68FDB5176EF4}"/>
          </ac:spMkLst>
        </pc:spChg>
        <pc:spChg chg="del">
          <ac:chgData name="Nathália Demetrio" userId="73b6c4bd58836735" providerId="LiveId" clId="{C00AA7F5-0EC5-4656-84E5-B1513740F2F9}" dt="2022-10-10T12:04:30.526" v="9833" actId="478"/>
          <ac:spMkLst>
            <pc:docMk/>
            <pc:sldMk cId="1779687998" sldId="1696"/>
            <ac:spMk id="8" creationId="{6625608F-2111-3FF7-A849-80C15C7106B8}"/>
          </ac:spMkLst>
        </pc:spChg>
        <pc:spChg chg="del">
          <ac:chgData name="Nathália Demetrio" userId="73b6c4bd58836735" providerId="LiveId" clId="{C00AA7F5-0EC5-4656-84E5-B1513740F2F9}" dt="2022-10-10T12:04:30.526" v="9833" actId="478"/>
          <ac:spMkLst>
            <pc:docMk/>
            <pc:sldMk cId="1779687998" sldId="1696"/>
            <ac:spMk id="9" creationId="{C4E094E7-AE5B-D4AF-E9AA-68BDD64719F4}"/>
          </ac:spMkLst>
        </pc:spChg>
        <pc:spChg chg="del">
          <ac:chgData name="Nathália Demetrio" userId="73b6c4bd58836735" providerId="LiveId" clId="{C00AA7F5-0EC5-4656-84E5-B1513740F2F9}" dt="2022-10-10T12:04:30.526" v="9833" actId="478"/>
          <ac:spMkLst>
            <pc:docMk/>
            <pc:sldMk cId="1779687998" sldId="1696"/>
            <ac:spMk id="10" creationId="{B80392EA-1109-628F-159E-D7A189EC0452}"/>
          </ac:spMkLst>
        </pc:spChg>
        <pc:spChg chg="del">
          <ac:chgData name="Nathália Demetrio" userId="73b6c4bd58836735" providerId="LiveId" clId="{C00AA7F5-0EC5-4656-84E5-B1513740F2F9}" dt="2022-10-10T12:04:30.526" v="9833" actId="478"/>
          <ac:spMkLst>
            <pc:docMk/>
            <pc:sldMk cId="1779687998" sldId="1696"/>
            <ac:spMk id="11" creationId="{8773CA69-5EFD-2FD9-6470-1E5ECA7010D4}"/>
          </ac:spMkLst>
        </pc:spChg>
        <pc:spChg chg="del">
          <ac:chgData name="Nathália Demetrio" userId="73b6c4bd58836735" providerId="LiveId" clId="{C00AA7F5-0EC5-4656-84E5-B1513740F2F9}" dt="2022-10-10T12:04:30.526" v="9833" actId="478"/>
          <ac:spMkLst>
            <pc:docMk/>
            <pc:sldMk cId="1779687998" sldId="1696"/>
            <ac:spMk id="25" creationId="{CAEB9E7B-9A20-1A0D-8B40-B83AD1488721}"/>
          </ac:spMkLst>
        </pc:spChg>
        <pc:spChg chg="del">
          <ac:chgData name="Nathália Demetrio" userId="73b6c4bd58836735" providerId="LiveId" clId="{C00AA7F5-0EC5-4656-84E5-B1513740F2F9}" dt="2022-10-10T12:04:30.526" v="9833" actId="478"/>
          <ac:spMkLst>
            <pc:docMk/>
            <pc:sldMk cId="1779687998" sldId="1696"/>
            <ac:spMk id="36" creationId="{FC45157B-FE34-BAEE-58D1-50299E806BF2}"/>
          </ac:spMkLst>
        </pc:spChg>
        <pc:spChg chg="del">
          <ac:chgData name="Nathália Demetrio" userId="73b6c4bd58836735" providerId="LiveId" clId="{C00AA7F5-0EC5-4656-84E5-B1513740F2F9}" dt="2022-10-10T12:04:30.526" v="9833" actId="478"/>
          <ac:spMkLst>
            <pc:docMk/>
            <pc:sldMk cId="1779687998" sldId="1696"/>
            <ac:spMk id="37" creationId="{0E8E2226-29E1-0684-100D-A780711495E6}"/>
          </ac:spMkLst>
        </pc:spChg>
        <pc:spChg chg="del">
          <ac:chgData name="Nathália Demetrio" userId="73b6c4bd58836735" providerId="LiveId" clId="{C00AA7F5-0EC5-4656-84E5-B1513740F2F9}" dt="2022-10-10T12:04:30.526" v="9833" actId="478"/>
          <ac:spMkLst>
            <pc:docMk/>
            <pc:sldMk cId="1779687998" sldId="1696"/>
            <ac:spMk id="38" creationId="{86E4C289-D071-370E-7E9B-94D07FAEFA52}"/>
          </ac:spMkLst>
        </pc:spChg>
        <pc:spChg chg="del">
          <ac:chgData name="Nathália Demetrio" userId="73b6c4bd58836735" providerId="LiveId" clId="{C00AA7F5-0EC5-4656-84E5-B1513740F2F9}" dt="2022-10-10T12:04:30.526" v="9833" actId="478"/>
          <ac:spMkLst>
            <pc:docMk/>
            <pc:sldMk cId="1779687998" sldId="1696"/>
            <ac:spMk id="53" creationId="{68A1FECD-097F-980B-E8E9-D79403A1FB9B}"/>
          </ac:spMkLst>
        </pc:spChg>
        <pc:picChg chg="del">
          <ac:chgData name="Nathália Demetrio" userId="73b6c4bd58836735" providerId="LiveId" clId="{C00AA7F5-0EC5-4656-84E5-B1513740F2F9}" dt="2022-10-10T12:04:30.526" v="9833" actId="478"/>
          <ac:picMkLst>
            <pc:docMk/>
            <pc:sldMk cId="1779687998" sldId="1696"/>
            <ac:picMk id="3" creationId="{D3B217AE-DA1A-A4FE-9D97-D1C92D0BFB74}"/>
          </ac:picMkLst>
        </pc:picChg>
        <pc:picChg chg="del">
          <ac:chgData name="Nathália Demetrio" userId="73b6c4bd58836735" providerId="LiveId" clId="{C00AA7F5-0EC5-4656-84E5-B1513740F2F9}" dt="2022-10-10T12:04:30.526" v="9833" actId="478"/>
          <ac:picMkLst>
            <pc:docMk/>
            <pc:sldMk cId="1779687998" sldId="1696"/>
            <ac:picMk id="4" creationId="{A5731259-5A6F-C91B-7BBA-F221BA96C3DD}"/>
          </ac:picMkLst>
        </pc:picChg>
        <pc:picChg chg="del">
          <ac:chgData name="Nathália Demetrio" userId="73b6c4bd58836735" providerId="LiveId" clId="{C00AA7F5-0EC5-4656-84E5-B1513740F2F9}" dt="2022-10-10T12:04:30.526" v="9833" actId="478"/>
          <ac:picMkLst>
            <pc:docMk/>
            <pc:sldMk cId="1779687998" sldId="1696"/>
            <ac:picMk id="12" creationId="{2E1E3EE8-F0B4-76E1-2056-7E7BFAAE75A6}"/>
          </ac:picMkLst>
        </pc:picChg>
        <pc:picChg chg="del">
          <ac:chgData name="Nathália Demetrio" userId="73b6c4bd58836735" providerId="LiveId" clId="{C00AA7F5-0EC5-4656-84E5-B1513740F2F9}" dt="2022-10-10T12:04:30.526" v="9833" actId="478"/>
          <ac:picMkLst>
            <pc:docMk/>
            <pc:sldMk cId="1779687998" sldId="1696"/>
            <ac:picMk id="13" creationId="{FCEC4E51-079B-6050-BDC3-85BA0E1F5BE0}"/>
          </ac:picMkLst>
        </pc:picChg>
        <pc:picChg chg="del">
          <ac:chgData name="Nathália Demetrio" userId="73b6c4bd58836735" providerId="LiveId" clId="{C00AA7F5-0EC5-4656-84E5-B1513740F2F9}" dt="2022-10-10T12:04:30.526" v="9833" actId="478"/>
          <ac:picMkLst>
            <pc:docMk/>
            <pc:sldMk cId="1779687998" sldId="1696"/>
            <ac:picMk id="14" creationId="{5D8949DE-DF7C-07D1-94E0-15B0E5157E9E}"/>
          </ac:picMkLst>
        </pc:picChg>
        <pc:picChg chg="del">
          <ac:chgData name="Nathália Demetrio" userId="73b6c4bd58836735" providerId="LiveId" clId="{C00AA7F5-0EC5-4656-84E5-B1513740F2F9}" dt="2022-10-10T12:04:30.526" v="9833" actId="478"/>
          <ac:picMkLst>
            <pc:docMk/>
            <pc:sldMk cId="1779687998" sldId="1696"/>
            <ac:picMk id="15" creationId="{4A597161-FE6C-76A8-E650-4440CD81FFFE}"/>
          </ac:picMkLst>
        </pc:picChg>
        <pc:picChg chg="del">
          <ac:chgData name="Nathália Demetrio" userId="73b6c4bd58836735" providerId="LiveId" clId="{C00AA7F5-0EC5-4656-84E5-B1513740F2F9}" dt="2022-10-10T12:04:30.526" v="9833" actId="478"/>
          <ac:picMkLst>
            <pc:docMk/>
            <pc:sldMk cId="1779687998" sldId="1696"/>
            <ac:picMk id="16" creationId="{D1660568-33C9-7131-903E-79AF01C83F1D}"/>
          </ac:picMkLst>
        </pc:picChg>
        <pc:picChg chg="mod">
          <ac:chgData name="Nathália Demetrio" userId="73b6c4bd58836735" providerId="LiveId" clId="{C00AA7F5-0EC5-4656-84E5-B1513740F2F9}" dt="2022-10-10T12:04:32.643" v="9834" actId="1076"/>
          <ac:picMkLst>
            <pc:docMk/>
            <pc:sldMk cId="1779687998" sldId="1696"/>
            <ac:picMk id="18" creationId="{54D29642-C761-2122-8B37-1544C9C2AB7D}"/>
          </ac:picMkLst>
        </pc:picChg>
        <pc:picChg chg="mod">
          <ac:chgData name="Nathália Demetrio" userId="73b6c4bd58836735" providerId="LiveId" clId="{C00AA7F5-0EC5-4656-84E5-B1513740F2F9}" dt="2022-10-10T12:04:33.995" v="9835" actId="1076"/>
          <ac:picMkLst>
            <pc:docMk/>
            <pc:sldMk cId="1779687998" sldId="1696"/>
            <ac:picMk id="20" creationId="{31D8C66B-EA19-6E61-89D1-85DEAD96CC8A}"/>
          </ac:picMkLst>
        </pc:picChg>
        <pc:cxnChg chg="del">
          <ac:chgData name="Nathália Demetrio" userId="73b6c4bd58836735" providerId="LiveId" clId="{C00AA7F5-0EC5-4656-84E5-B1513740F2F9}" dt="2022-10-10T12:04:30.526" v="9833" actId="478"/>
          <ac:cxnSpMkLst>
            <pc:docMk/>
            <pc:sldMk cId="1779687998" sldId="1696"/>
            <ac:cxnSpMk id="40" creationId="{ADCF3BE0-1FCA-C165-58F3-225853641D47}"/>
          </ac:cxnSpMkLst>
        </pc:cxnChg>
        <pc:cxnChg chg="del">
          <ac:chgData name="Nathália Demetrio" userId="73b6c4bd58836735" providerId="LiveId" clId="{C00AA7F5-0EC5-4656-84E5-B1513740F2F9}" dt="2022-10-10T12:04:30.526" v="9833" actId="478"/>
          <ac:cxnSpMkLst>
            <pc:docMk/>
            <pc:sldMk cId="1779687998" sldId="1696"/>
            <ac:cxnSpMk id="46" creationId="{B8684566-D033-2082-5117-FBC8C61E24B0}"/>
          </ac:cxnSpMkLst>
        </pc:cxnChg>
        <pc:cxnChg chg="del">
          <ac:chgData name="Nathália Demetrio" userId="73b6c4bd58836735" providerId="LiveId" clId="{C00AA7F5-0EC5-4656-84E5-B1513740F2F9}" dt="2022-10-10T12:04:30.526" v="9833" actId="478"/>
          <ac:cxnSpMkLst>
            <pc:docMk/>
            <pc:sldMk cId="1779687998" sldId="1696"/>
            <ac:cxnSpMk id="49" creationId="{A8042F4C-EC01-EA0D-C4AF-1AB0B767A212}"/>
          </ac:cxnSpMkLst>
        </pc:cxnChg>
      </pc:sldChg>
      <pc:sldChg chg="addSp delSp modSp add del">
        <pc:chgData name="Nathália Demetrio" userId="73b6c4bd58836735" providerId="LiveId" clId="{C00AA7F5-0EC5-4656-84E5-B1513740F2F9}" dt="2022-10-10T02:23:45.269" v="9736" actId="47"/>
        <pc:sldMkLst>
          <pc:docMk/>
          <pc:sldMk cId="3235728164" sldId="1696"/>
        </pc:sldMkLst>
        <pc:picChg chg="mod">
          <ac:chgData name="Nathália Demetrio" userId="73b6c4bd58836735" providerId="LiveId" clId="{C00AA7F5-0EC5-4656-84E5-B1513740F2F9}" dt="2022-10-10T02:23:27.246" v="9720" actId="1038"/>
          <ac:picMkLst>
            <pc:docMk/>
            <pc:sldMk cId="3235728164" sldId="1696"/>
            <ac:picMk id="3" creationId="{D3B217AE-DA1A-A4FE-9D97-D1C92D0BFB74}"/>
          </ac:picMkLst>
        </pc:picChg>
        <pc:picChg chg="add del mod">
          <ac:chgData name="Nathália Demetrio" userId="73b6c4bd58836735" providerId="LiveId" clId="{C00AA7F5-0EC5-4656-84E5-B1513740F2F9}" dt="2022-10-10T02:23:34.071" v="9733" actId="1038"/>
          <ac:picMkLst>
            <pc:docMk/>
            <pc:sldMk cId="3235728164" sldId="1696"/>
            <ac:picMk id="4" creationId="{A5731259-5A6F-C91B-7BBA-F221BA96C3DD}"/>
          </ac:picMkLst>
        </pc:picChg>
        <pc:picChg chg="mod">
          <ac:chgData name="Nathália Demetrio" userId="73b6c4bd58836735" providerId="LiveId" clId="{C00AA7F5-0EC5-4656-84E5-B1513740F2F9}" dt="2022-10-10T02:23:29.263" v="9724" actId="1038"/>
          <ac:picMkLst>
            <pc:docMk/>
            <pc:sldMk cId="3235728164" sldId="1696"/>
            <ac:picMk id="12" creationId="{90D77758-8CFB-415F-1A4A-86D412536715}"/>
          </ac:picMkLst>
        </pc:picChg>
        <pc:picChg chg="add del mod">
          <ac:chgData name="Nathália Demetrio" userId="73b6c4bd58836735" providerId="LiveId" clId="{C00AA7F5-0EC5-4656-84E5-B1513740F2F9}" dt="2022-10-10T02:23:34.537" v="9735" actId="1035"/>
          <ac:picMkLst>
            <pc:docMk/>
            <pc:sldMk cId="3235728164" sldId="1696"/>
            <ac:picMk id="13" creationId="{08E086D7-290E-4727-9F01-FEB7A71CC9A9}"/>
          </ac:picMkLst>
        </pc:picChg>
      </pc:sldChg>
      <pc:sldChg chg="add del">
        <pc:chgData name="Nathália Demetrio" userId="73b6c4bd58836735" providerId="LiveId" clId="{C00AA7F5-0EC5-4656-84E5-B1513740F2F9}" dt="2022-10-10T02:23:00.062" v="9713"/>
        <pc:sldMkLst>
          <pc:docMk/>
          <pc:sldMk cId="1005685832" sldId="1697"/>
        </pc:sldMkLst>
      </pc:sldChg>
      <pc:sldChg chg="del">
        <pc:chgData name="Nathália Demetrio" userId="73b6c4bd58836735" providerId="LiveId" clId="{C00AA7F5-0EC5-4656-84E5-B1513740F2F9}" dt="2022-10-10T02:23:52.971" v="9737" actId="47"/>
        <pc:sldMkLst>
          <pc:docMk/>
          <pc:sldMk cId="1256584122" sldId="1697"/>
        </pc:sldMkLst>
      </pc:sldChg>
      <pc:sldChg chg="delSp modSp add del mod">
        <pc:chgData name="Nathália Demetrio" userId="73b6c4bd58836735" providerId="LiveId" clId="{C00AA7F5-0EC5-4656-84E5-B1513740F2F9}" dt="2022-10-12T18:01:13.217" v="10990" actId="47"/>
        <pc:sldMkLst>
          <pc:docMk/>
          <pc:sldMk cId="3014312983" sldId="1697"/>
        </pc:sldMkLst>
        <pc:spChg chg="mod">
          <ac:chgData name="Nathália Demetrio" userId="73b6c4bd58836735" providerId="LiveId" clId="{C00AA7F5-0EC5-4656-84E5-B1513740F2F9}" dt="2022-10-12T17:53:02.249" v="10714" actId="20577"/>
          <ac:spMkLst>
            <pc:docMk/>
            <pc:sldMk cId="3014312983" sldId="1697"/>
            <ac:spMk id="2" creationId="{00000000-0000-0000-0000-000000000000}"/>
          </ac:spMkLst>
        </pc:spChg>
        <pc:spChg chg="mod">
          <ac:chgData name="Nathália Demetrio" userId="73b6c4bd58836735" providerId="LiveId" clId="{C00AA7F5-0EC5-4656-84E5-B1513740F2F9}" dt="2022-10-12T17:54:52.213" v="10793" actId="1076"/>
          <ac:spMkLst>
            <pc:docMk/>
            <pc:sldMk cId="3014312983" sldId="1697"/>
            <ac:spMk id="5" creationId="{C81DE5D6-0836-602B-C4BB-08E24C6603AF}"/>
          </ac:spMkLst>
        </pc:spChg>
        <pc:picChg chg="del">
          <ac:chgData name="Nathália Demetrio" userId="73b6c4bd58836735" providerId="LiveId" clId="{C00AA7F5-0EC5-4656-84E5-B1513740F2F9}" dt="2022-10-12T17:54:45.107" v="10790" actId="478"/>
          <ac:picMkLst>
            <pc:docMk/>
            <pc:sldMk cId="3014312983" sldId="1697"/>
            <ac:picMk id="8" creationId="{A9A4D9EF-1FB6-9669-72FC-EB1878B3C2D5}"/>
          </ac:picMkLst>
        </pc:picChg>
      </pc:sldChg>
      <pc:sldChg chg="del">
        <pc:chgData name="Nathália Demetrio" userId="73b6c4bd58836735" providerId="LiveId" clId="{C00AA7F5-0EC5-4656-84E5-B1513740F2F9}" dt="2022-10-10T02:23:26.812" v="9718"/>
        <pc:sldMkLst>
          <pc:docMk/>
          <pc:sldMk cId="4233608593" sldId="1697"/>
        </pc:sldMkLst>
      </pc:sldChg>
      <pc:sldChg chg="delSp modSp add del mod ord modNotesTx">
        <pc:chgData name="Nathália Demetrio" userId="73b6c4bd58836735" providerId="LiveId" clId="{C00AA7F5-0EC5-4656-84E5-B1513740F2F9}" dt="2022-10-12T18:53:04.139" v="11331" actId="47"/>
        <pc:sldMkLst>
          <pc:docMk/>
          <pc:sldMk cId="2928839073" sldId="1698"/>
        </pc:sldMkLst>
        <pc:spChg chg="mod">
          <ac:chgData name="Nathália Demetrio" userId="73b6c4bd58836735" providerId="LiveId" clId="{C00AA7F5-0EC5-4656-84E5-B1513740F2F9}" dt="2022-10-12T17:21:40.532" v="10379" actId="20577"/>
          <ac:spMkLst>
            <pc:docMk/>
            <pc:sldMk cId="2928839073" sldId="1698"/>
            <ac:spMk id="5" creationId="{C81DE5D6-0836-602B-C4BB-08E24C6603AF}"/>
          </ac:spMkLst>
        </pc:spChg>
        <pc:picChg chg="del">
          <ac:chgData name="Nathália Demetrio" userId="73b6c4bd58836735" providerId="LiveId" clId="{C00AA7F5-0EC5-4656-84E5-B1513740F2F9}" dt="2022-10-11T12:57:51.823" v="10307" actId="478"/>
          <ac:picMkLst>
            <pc:docMk/>
            <pc:sldMk cId="2928839073" sldId="1698"/>
            <ac:picMk id="8" creationId="{A9A4D9EF-1FB6-9669-72FC-EB1878B3C2D5}"/>
          </ac:picMkLst>
        </pc:picChg>
      </pc:sldChg>
      <pc:sldChg chg="add del">
        <pc:chgData name="Nathália Demetrio" userId="73b6c4bd58836735" providerId="LiveId" clId="{C00AA7F5-0EC5-4656-84E5-B1513740F2F9}" dt="2022-10-12T17:39:43.038" v="10396"/>
        <pc:sldMkLst>
          <pc:docMk/>
          <pc:sldMk cId="3456976721" sldId="1699"/>
        </pc:sldMkLst>
      </pc:sldChg>
      <pc:sldChg chg="addSp delSp modSp mod">
        <pc:chgData name="Nathália Demetrio" userId="73b6c4bd58836735" providerId="LiveId" clId="{C00AA7F5-0EC5-4656-84E5-B1513740F2F9}" dt="2022-10-13T03:59:45.659" v="13539" actId="20577"/>
        <pc:sldMkLst>
          <pc:docMk/>
          <pc:sldMk cId="3813580696" sldId="1699"/>
        </pc:sldMkLst>
        <pc:spChg chg="mod">
          <ac:chgData name="Nathália Demetrio" userId="73b6c4bd58836735" providerId="LiveId" clId="{C00AA7F5-0EC5-4656-84E5-B1513740F2F9}" dt="2022-10-13T03:59:45.659" v="13539" actId="20577"/>
          <ac:spMkLst>
            <pc:docMk/>
            <pc:sldMk cId="3813580696" sldId="1699"/>
            <ac:spMk id="3" creationId="{CE412502-3307-5F32-D6A0-542A99D8FCB7}"/>
          </ac:spMkLst>
        </pc:spChg>
        <pc:spChg chg="mod">
          <ac:chgData name="Nathália Demetrio" userId="73b6c4bd58836735" providerId="LiveId" clId="{C00AA7F5-0EC5-4656-84E5-B1513740F2F9}" dt="2022-10-13T03:29:28.361" v="13394"/>
          <ac:spMkLst>
            <pc:docMk/>
            <pc:sldMk cId="3813580696" sldId="1699"/>
            <ac:spMk id="6" creationId="{EDAAD9C9-D831-6FB8-9FD5-9B18E9665AA7}"/>
          </ac:spMkLst>
        </pc:spChg>
        <pc:spChg chg="del mod topLvl">
          <ac:chgData name="Nathália Demetrio" userId="73b6c4bd58836735" providerId="LiveId" clId="{C00AA7F5-0EC5-4656-84E5-B1513740F2F9}" dt="2022-10-12T20:20:08.813" v="12597" actId="478"/>
          <ac:spMkLst>
            <pc:docMk/>
            <pc:sldMk cId="3813580696" sldId="1699"/>
            <ac:spMk id="9" creationId="{9944857D-5DFD-17DE-6926-AECEE5F356A4}"/>
          </ac:spMkLst>
        </pc:spChg>
        <pc:spChg chg="add mod">
          <ac:chgData name="Nathália Demetrio" userId="73b6c4bd58836735" providerId="LiveId" clId="{C00AA7F5-0EC5-4656-84E5-B1513740F2F9}" dt="2022-10-13T03:38:42.900" v="13405" actId="1076"/>
          <ac:spMkLst>
            <pc:docMk/>
            <pc:sldMk cId="3813580696" sldId="1699"/>
            <ac:spMk id="10" creationId="{E4AE5659-A3B1-B076-17E6-871F5E7A4ECE}"/>
          </ac:spMkLst>
        </pc:spChg>
        <pc:spChg chg="add del">
          <ac:chgData name="Nathália Demetrio" userId="73b6c4bd58836735" providerId="LiveId" clId="{C00AA7F5-0EC5-4656-84E5-B1513740F2F9}" dt="2022-10-13T03:40:57.091" v="13410"/>
          <ac:spMkLst>
            <pc:docMk/>
            <pc:sldMk cId="3813580696" sldId="1699"/>
            <ac:spMk id="12" creationId="{1CE6BF7C-0FD1-55DC-3130-966667A0B129}"/>
          </ac:spMkLst>
        </pc:spChg>
        <pc:grpChg chg="add mod">
          <ac:chgData name="Nathália Demetrio" userId="73b6c4bd58836735" providerId="LiveId" clId="{C00AA7F5-0EC5-4656-84E5-B1513740F2F9}" dt="2022-10-13T03:29:28.361" v="13394"/>
          <ac:grpSpMkLst>
            <pc:docMk/>
            <pc:sldMk cId="3813580696" sldId="1699"/>
            <ac:grpSpMk id="2" creationId="{F182DC2F-F0CB-297B-887E-49349806F887}"/>
          </ac:grpSpMkLst>
        </pc:grpChg>
        <pc:grpChg chg="mod">
          <ac:chgData name="Nathália Demetrio" userId="73b6c4bd58836735" providerId="LiveId" clId="{C00AA7F5-0EC5-4656-84E5-B1513740F2F9}" dt="2022-10-13T03:29:28.361" v="13394"/>
          <ac:grpSpMkLst>
            <pc:docMk/>
            <pc:sldMk cId="3813580696" sldId="1699"/>
            <ac:grpSpMk id="4" creationId="{A959BF0E-5AF5-B664-1C5D-5AA6B877E64C}"/>
          </ac:grpSpMkLst>
        </pc:grpChg>
        <pc:grpChg chg="add del mod">
          <ac:chgData name="Nathália Demetrio" userId="73b6c4bd58836735" providerId="LiveId" clId="{C00AA7F5-0EC5-4656-84E5-B1513740F2F9}" dt="2022-10-12T17:41:29.745" v="10438" actId="165"/>
          <ac:grpSpMkLst>
            <pc:docMk/>
            <pc:sldMk cId="3813580696" sldId="1699"/>
            <ac:grpSpMk id="6" creationId="{BFBD1F43-0415-69CD-2E2A-3A27009DC843}"/>
          </ac:grpSpMkLst>
        </pc:grpChg>
        <pc:grpChg chg="add del mod topLvl">
          <ac:chgData name="Nathália Demetrio" userId="73b6c4bd58836735" providerId="LiveId" clId="{C00AA7F5-0EC5-4656-84E5-B1513740F2F9}" dt="2022-10-12T20:19:37.437" v="12586" actId="165"/>
          <ac:grpSpMkLst>
            <pc:docMk/>
            <pc:sldMk cId="3813580696" sldId="1699"/>
            <ac:grpSpMk id="7" creationId="{4385C8E6-DED1-E4F0-8720-759A30F23A45}"/>
          </ac:grpSpMkLst>
        </pc:grpChg>
        <pc:grpChg chg="add del mod">
          <ac:chgData name="Nathália Demetrio" userId="73b6c4bd58836735" providerId="LiveId" clId="{C00AA7F5-0EC5-4656-84E5-B1513740F2F9}" dt="2022-10-12T20:19:25.110" v="12581" actId="165"/>
          <ac:grpSpMkLst>
            <pc:docMk/>
            <pc:sldMk cId="3813580696" sldId="1699"/>
            <ac:grpSpMk id="14" creationId="{FBD70600-0633-CE14-5E28-0EDFD1BFF983}"/>
          </ac:grpSpMkLst>
        </pc:grpChg>
        <pc:grpChg chg="add del mod">
          <ac:chgData name="Nathália Demetrio" userId="73b6c4bd58836735" providerId="LiveId" clId="{C00AA7F5-0EC5-4656-84E5-B1513740F2F9}" dt="2022-10-13T03:29:27.649" v="13393" actId="478"/>
          <ac:grpSpMkLst>
            <pc:docMk/>
            <pc:sldMk cId="3813580696" sldId="1699"/>
            <ac:grpSpMk id="16" creationId="{563CF378-D639-9F50-2384-4AEDDF95DAF9}"/>
          </ac:grpSpMkLst>
        </pc:grpChg>
        <pc:picChg chg="del">
          <ac:chgData name="Nathália Demetrio" userId="73b6c4bd58836735" providerId="LiveId" clId="{C00AA7F5-0EC5-4656-84E5-B1513740F2F9}" dt="2022-10-12T17:39:59.678" v="10408" actId="478"/>
          <ac:picMkLst>
            <pc:docMk/>
            <pc:sldMk cId="3813580696" sldId="1699"/>
            <ac:picMk id="2" creationId="{71D093AF-0404-8F16-D0FA-D8D7CE2D6A85}"/>
          </ac:picMkLst>
        </pc:picChg>
        <pc:picChg chg="del">
          <ac:chgData name="Nathália Demetrio" userId="73b6c4bd58836735" providerId="LiveId" clId="{C00AA7F5-0EC5-4656-84E5-B1513740F2F9}" dt="2022-10-12T17:39:59.678" v="10408" actId="478"/>
          <ac:picMkLst>
            <pc:docMk/>
            <pc:sldMk cId="3813580696" sldId="1699"/>
            <ac:picMk id="4" creationId="{B3D65EB4-3CEE-6CFF-8F7C-748CEF141189}"/>
          </ac:picMkLst>
        </pc:picChg>
        <pc:picChg chg="mod">
          <ac:chgData name="Nathália Demetrio" userId="73b6c4bd58836735" providerId="LiveId" clId="{C00AA7F5-0EC5-4656-84E5-B1513740F2F9}" dt="2022-10-13T03:29:28.361" v="13394"/>
          <ac:picMkLst>
            <pc:docMk/>
            <pc:sldMk cId="3813580696" sldId="1699"/>
            <ac:picMk id="5" creationId="{136DA5E5-5CFD-697F-9EE2-EF597A756BCE}"/>
          </ac:picMkLst>
        </pc:picChg>
        <pc:picChg chg="add del mod topLvl">
          <ac:chgData name="Nathália Demetrio" userId="73b6c4bd58836735" providerId="LiveId" clId="{C00AA7F5-0EC5-4656-84E5-B1513740F2F9}" dt="2022-10-12T20:19:39.405" v="12587" actId="478"/>
          <ac:picMkLst>
            <pc:docMk/>
            <pc:sldMk cId="3813580696" sldId="1699"/>
            <ac:picMk id="5" creationId="{1FE98670-14B3-8224-082C-B3DC74C7D082}"/>
          </ac:picMkLst>
        </pc:picChg>
        <pc:picChg chg="mod">
          <ac:chgData name="Nathália Demetrio" userId="73b6c4bd58836735" providerId="LiveId" clId="{C00AA7F5-0EC5-4656-84E5-B1513740F2F9}" dt="2022-10-13T03:29:28.361" v="13394"/>
          <ac:picMkLst>
            <pc:docMk/>
            <pc:sldMk cId="3813580696" sldId="1699"/>
            <ac:picMk id="7" creationId="{BFB12742-5530-FFCD-5FD0-E83306981A8C}"/>
          </ac:picMkLst>
        </pc:picChg>
        <pc:picChg chg="mod">
          <ac:chgData name="Nathália Demetrio" userId="73b6c4bd58836735" providerId="LiveId" clId="{C00AA7F5-0EC5-4656-84E5-B1513740F2F9}" dt="2022-10-13T03:29:28.361" v="13394"/>
          <ac:picMkLst>
            <pc:docMk/>
            <pc:sldMk cId="3813580696" sldId="1699"/>
            <ac:picMk id="8" creationId="{2638C5CE-14E7-3957-9655-343D918F9D2C}"/>
          </ac:picMkLst>
        </pc:picChg>
        <pc:picChg chg="add del mod topLvl">
          <ac:chgData name="Nathália Demetrio" userId="73b6c4bd58836735" providerId="LiveId" clId="{C00AA7F5-0EC5-4656-84E5-B1513740F2F9}" dt="2022-10-12T20:19:43.555" v="12589" actId="478"/>
          <ac:picMkLst>
            <pc:docMk/>
            <pc:sldMk cId="3813580696" sldId="1699"/>
            <ac:picMk id="8" creationId="{7B13BBCB-1277-A8E0-352E-A08900319012}"/>
          </ac:picMkLst>
        </pc:picChg>
        <pc:picChg chg="mod">
          <ac:chgData name="Nathália Demetrio" userId="73b6c4bd58836735" providerId="LiveId" clId="{C00AA7F5-0EC5-4656-84E5-B1513740F2F9}" dt="2022-10-13T03:29:28.361" v="13394"/>
          <ac:picMkLst>
            <pc:docMk/>
            <pc:sldMk cId="3813580696" sldId="1699"/>
            <ac:picMk id="9" creationId="{B1E4740B-BF9E-79A2-A714-27B89DC57146}"/>
          </ac:picMkLst>
        </pc:picChg>
        <pc:picChg chg="del mod topLvl">
          <ac:chgData name="Nathália Demetrio" userId="73b6c4bd58836735" providerId="LiveId" clId="{C00AA7F5-0EC5-4656-84E5-B1513740F2F9}" dt="2022-10-12T20:20:08.813" v="12597" actId="478"/>
          <ac:picMkLst>
            <pc:docMk/>
            <pc:sldMk cId="3813580696" sldId="1699"/>
            <ac:picMk id="10" creationId="{5805365A-29C5-EBF9-4084-47DD0C9C4C45}"/>
          </ac:picMkLst>
        </pc:picChg>
        <pc:picChg chg="del mod topLvl">
          <ac:chgData name="Nathália Demetrio" userId="73b6c4bd58836735" providerId="LiveId" clId="{C00AA7F5-0EC5-4656-84E5-B1513740F2F9}" dt="2022-10-12T20:20:08.813" v="12597" actId="478"/>
          <ac:picMkLst>
            <pc:docMk/>
            <pc:sldMk cId="3813580696" sldId="1699"/>
            <ac:picMk id="11" creationId="{9481DD8F-2F0A-99CF-E5A2-291CAF0CF115}"/>
          </ac:picMkLst>
        </pc:picChg>
        <pc:picChg chg="add mod">
          <ac:chgData name="Nathália Demetrio" userId="73b6c4bd58836735" providerId="LiveId" clId="{C00AA7F5-0EC5-4656-84E5-B1513740F2F9}" dt="2022-10-13T03:41:11.378" v="13416" actId="1076"/>
          <ac:picMkLst>
            <pc:docMk/>
            <pc:sldMk cId="3813580696" sldId="1699"/>
            <ac:picMk id="11" creationId="{F432ED8F-2A1E-BB4E-FFD8-1F77EDFE7E58}"/>
          </ac:picMkLst>
        </pc:picChg>
        <pc:picChg chg="del mod topLvl">
          <ac:chgData name="Nathália Demetrio" userId="73b6c4bd58836735" providerId="LiveId" clId="{C00AA7F5-0EC5-4656-84E5-B1513740F2F9}" dt="2022-10-12T20:20:08.813" v="12597" actId="478"/>
          <ac:picMkLst>
            <pc:docMk/>
            <pc:sldMk cId="3813580696" sldId="1699"/>
            <ac:picMk id="12" creationId="{DC4551C4-AAA1-D543-91F7-56ABBA6D402A}"/>
          </ac:picMkLst>
        </pc:picChg>
        <pc:picChg chg="del mod">
          <ac:chgData name="Nathália Demetrio" userId="73b6c4bd58836735" providerId="LiveId" clId="{C00AA7F5-0EC5-4656-84E5-B1513740F2F9}" dt="2022-10-12T17:41:36.154" v="10440" actId="478"/>
          <ac:picMkLst>
            <pc:docMk/>
            <pc:sldMk cId="3813580696" sldId="1699"/>
            <ac:picMk id="13" creationId="{1E79A282-555D-3B50-5E3A-FD242867D5ED}"/>
          </ac:picMkLst>
        </pc:picChg>
        <pc:picChg chg="add del mod">
          <ac:chgData name="Nathália Demetrio" userId="73b6c4bd58836735" providerId="LiveId" clId="{C00AA7F5-0EC5-4656-84E5-B1513740F2F9}" dt="2022-10-13T03:41:05.416" v="13414" actId="478"/>
          <ac:picMkLst>
            <pc:docMk/>
            <pc:sldMk cId="3813580696" sldId="1699"/>
            <ac:picMk id="13" creationId="{481AD12F-5239-267C-4C24-09A7CA969C86}"/>
          </ac:picMkLst>
        </pc:picChg>
        <pc:picChg chg="add mod">
          <ac:chgData name="Nathália Demetrio" userId="73b6c4bd58836735" providerId="LiveId" clId="{C00AA7F5-0EC5-4656-84E5-B1513740F2F9}" dt="2022-10-12T20:20:35.543" v="12623" actId="1076"/>
          <ac:picMkLst>
            <pc:docMk/>
            <pc:sldMk cId="3813580696" sldId="1699"/>
            <ac:picMk id="15" creationId="{2D4D5CE6-9115-732B-209E-E35BE41642DE}"/>
          </ac:picMkLst>
        </pc:picChg>
        <pc:picChg chg="add mod">
          <ac:chgData name="Nathália Demetrio" userId="73b6c4bd58836735" providerId="LiveId" clId="{C00AA7F5-0EC5-4656-84E5-B1513740F2F9}" dt="2022-10-12T20:20:35.543" v="12623" actId="1076"/>
          <ac:picMkLst>
            <pc:docMk/>
            <pc:sldMk cId="3813580696" sldId="1699"/>
            <ac:picMk id="3074" creationId="{92857FAA-4F17-B4A3-E653-8B90E0A94FDB}"/>
          </ac:picMkLst>
        </pc:picChg>
      </pc:sldChg>
      <pc:sldChg chg="add del">
        <pc:chgData name="Nathália Demetrio" userId="73b6c4bd58836735" providerId="LiveId" clId="{C00AA7F5-0EC5-4656-84E5-B1513740F2F9}" dt="2022-10-12T17:47:03.287" v="10600" actId="47"/>
        <pc:sldMkLst>
          <pc:docMk/>
          <pc:sldMk cId="1515680994" sldId="1700"/>
        </pc:sldMkLst>
      </pc:sldChg>
      <pc:sldChg chg="delSp modSp mod">
        <pc:chgData name="Nathália Demetrio" userId="73b6c4bd58836735" providerId="LiveId" clId="{C00AA7F5-0EC5-4656-84E5-B1513740F2F9}" dt="2022-10-12T20:02:29.758" v="12519" actId="20577"/>
        <pc:sldMkLst>
          <pc:docMk/>
          <pc:sldMk cId="1133495151" sldId="1701"/>
        </pc:sldMkLst>
        <pc:spChg chg="mod">
          <ac:chgData name="Nathália Demetrio" userId="73b6c4bd58836735" providerId="LiveId" clId="{C00AA7F5-0EC5-4656-84E5-B1513740F2F9}" dt="2022-10-12T20:02:29.758" v="12519" actId="20577"/>
          <ac:spMkLst>
            <pc:docMk/>
            <pc:sldMk cId="1133495151" sldId="1701"/>
            <ac:spMk id="3" creationId="{CE412502-3307-5F32-D6A0-542A99D8FCB7}"/>
          </ac:spMkLst>
        </pc:spChg>
        <pc:picChg chg="mod">
          <ac:chgData name="Nathália Demetrio" userId="73b6c4bd58836735" providerId="LiveId" clId="{C00AA7F5-0EC5-4656-84E5-B1513740F2F9}" dt="2022-10-12T17:47:29.657" v="10607" actId="1076"/>
          <ac:picMkLst>
            <pc:docMk/>
            <pc:sldMk cId="1133495151" sldId="1701"/>
            <ac:picMk id="2" creationId="{71D093AF-0404-8F16-D0FA-D8D7CE2D6A85}"/>
          </ac:picMkLst>
        </pc:picChg>
        <pc:picChg chg="del">
          <ac:chgData name="Nathália Demetrio" userId="73b6c4bd58836735" providerId="LiveId" clId="{C00AA7F5-0EC5-4656-84E5-B1513740F2F9}" dt="2022-10-12T17:47:24.904" v="10606" actId="478"/>
          <ac:picMkLst>
            <pc:docMk/>
            <pc:sldMk cId="1133495151" sldId="1701"/>
            <ac:picMk id="4" creationId="{B3D65EB4-3CEE-6CFF-8F7C-748CEF141189}"/>
          </ac:picMkLst>
        </pc:picChg>
      </pc:sldChg>
      <pc:sldChg chg="add del">
        <pc:chgData name="Nathália Demetrio" userId="73b6c4bd58836735" providerId="LiveId" clId="{C00AA7F5-0EC5-4656-84E5-B1513740F2F9}" dt="2022-10-12T17:47:00.095" v="10599"/>
        <pc:sldMkLst>
          <pc:docMk/>
          <pc:sldMk cId="3277701203" sldId="1701"/>
        </pc:sldMkLst>
      </pc:sldChg>
      <pc:sldChg chg="add del ord">
        <pc:chgData name="Nathália Demetrio" userId="73b6c4bd58836735" providerId="LiveId" clId="{C00AA7F5-0EC5-4656-84E5-B1513740F2F9}" dt="2022-10-13T01:32:32.705" v="13321" actId="47"/>
        <pc:sldMkLst>
          <pc:docMk/>
          <pc:sldMk cId="4280089873" sldId="1702"/>
        </pc:sldMkLst>
      </pc:sldChg>
      <pc:sldChg chg="addSp delSp modSp mod ord">
        <pc:chgData name="Nathália Demetrio" userId="73b6c4bd58836735" providerId="LiveId" clId="{C00AA7F5-0EC5-4656-84E5-B1513740F2F9}" dt="2022-10-13T03:59:30.347" v="13528" actId="20577"/>
        <pc:sldMkLst>
          <pc:docMk/>
          <pc:sldMk cId="2020216371" sldId="1703"/>
        </pc:sldMkLst>
        <pc:spChg chg="mod">
          <ac:chgData name="Nathália Demetrio" userId="73b6c4bd58836735" providerId="LiveId" clId="{C00AA7F5-0EC5-4656-84E5-B1513740F2F9}" dt="2022-10-13T03:59:30.347" v="13528" actId="20577"/>
          <ac:spMkLst>
            <pc:docMk/>
            <pc:sldMk cId="2020216371" sldId="1703"/>
            <ac:spMk id="3" creationId="{CE412502-3307-5F32-D6A0-542A99D8FCB7}"/>
          </ac:spMkLst>
        </pc:spChg>
        <pc:spChg chg="mod">
          <ac:chgData name="Nathália Demetrio" userId="73b6c4bd58836735" providerId="LiveId" clId="{C00AA7F5-0EC5-4656-84E5-B1513740F2F9}" dt="2022-10-12T20:11:28.067" v="12536"/>
          <ac:spMkLst>
            <pc:docMk/>
            <pc:sldMk cId="2020216371" sldId="1703"/>
            <ac:spMk id="7" creationId="{CE8D47B2-A47B-78B0-9EB6-19104F73ACE2}"/>
          </ac:spMkLst>
        </pc:spChg>
        <pc:spChg chg="add mod">
          <ac:chgData name="Nathália Demetrio" userId="73b6c4bd58836735" providerId="LiveId" clId="{C00AA7F5-0EC5-4656-84E5-B1513740F2F9}" dt="2022-10-13T03:43:15.809" v="13424" actId="1076"/>
          <ac:spMkLst>
            <pc:docMk/>
            <pc:sldMk cId="2020216371" sldId="1703"/>
            <ac:spMk id="11" creationId="{B6A419AB-0C80-3B97-316E-FCE5556BA956}"/>
          </ac:spMkLst>
        </pc:spChg>
        <pc:grpChg chg="add mod">
          <ac:chgData name="Nathália Demetrio" userId="73b6c4bd58836735" providerId="LiveId" clId="{C00AA7F5-0EC5-4656-84E5-B1513740F2F9}" dt="2022-10-12T20:11:28.067" v="12536"/>
          <ac:grpSpMkLst>
            <pc:docMk/>
            <pc:sldMk cId="2020216371" sldId="1703"/>
            <ac:grpSpMk id="4" creationId="{4C7C8801-9D9D-3B0D-8A71-78D11681873A}"/>
          </ac:grpSpMkLst>
        </pc:grpChg>
        <pc:grpChg chg="mod">
          <ac:chgData name="Nathália Demetrio" userId="73b6c4bd58836735" providerId="LiveId" clId="{C00AA7F5-0EC5-4656-84E5-B1513740F2F9}" dt="2022-10-12T20:11:28.067" v="12536"/>
          <ac:grpSpMkLst>
            <pc:docMk/>
            <pc:sldMk cId="2020216371" sldId="1703"/>
            <ac:grpSpMk id="5" creationId="{24155A8D-5943-339E-5F2D-61A2F7B6018E}"/>
          </ac:grpSpMkLst>
        </pc:grpChg>
        <pc:picChg chg="del">
          <ac:chgData name="Nathália Demetrio" userId="73b6c4bd58836735" providerId="LiveId" clId="{C00AA7F5-0EC5-4656-84E5-B1513740F2F9}" dt="2022-10-12T17:53:59.335" v="10727" actId="478"/>
          <ac:picMkLst>
            <pc:docMk/>
            <pc:sldMk cId="2020216371" sldId="1703"/>
            <ac:picMk id="2" creationId="{71D093AF-0404-8F16-D0FA-D8D7CE2D6A85}"/>
          </ac:picMkLst>
        </pc:picChg>
        <pc:picChg chg="add del mod modCrop">
          <ac:chgData name="Nathália Demetrio" userId="73b6c4bd58836735" providerId="LiveId" clId="{C00AA7F5-0EC5-4656-84E5-B1513740F2F9}" dt="2022-10-13T03:44:45.139" v="13438" actId="478"/>
          <ac:picMkLst>
            <pc:docMk/>
            <pc:sldMk cId="2020216371" sldId="1703"/>
            <ac:picMk id="2" creationId="{957B9EC3-9D7B-76C8-7084-E1D492AFFEC7}"/>
          </ac:picMkLst>
        </pc:picChg>
        <pc:picChg chg="mod">
          <ac:chgData name="Nathália Demetrio" userId="73b6c4bd58836735" providerId="LiveId" clId="{C00AA7F5-0EC5-4656-84E5-B1513740F2F9}" dt="2022-10-12T20:11:28.067" v="12536"/>
          <ac:picMkLst>
            <pc:docMk/>
            <pc:sldMk cId="2020216371" sldId="1703"/>
            <ac:picMk id="6" creationId="{6E7F1C12-4056-4FAC-21CB-03DD302770AB}"/>
          </ac:picMkLst>
        </pc:picChg>
        <pc:picChg chg="mod">
          <ac:chgData name="Nathália Demetrio" userId="73b6c4bd58836735" providerId="LiveId" clId="{C00AA7F5-0EC5-4656-84E5-B1513740F2F9}" dt="2022-10-12T20:11:28.067" v="12536"/>
          <ac:picMkLst>
            <pc:docMk/>
            <pc:sldMk cId="2020216371" sldId="1703"/>
            <ac:picMk id="8" creationId="{F18305DE-C182-157B-8A60-C4D082A45439}"/>
          </ac:picMkLst>
        </pc:picChg>
        <pc:picChg chg="mod">
          <ac:chgData name="Nathália Demetrio" userId="73b6c4bd58836735" providerId="LiveId" clId="{C00AA7F5-0EC5-4656-84E5-B1513740F2F9}" dt="2022-10-12T20:11:28.067" v="12536"/>
          <ac:picMkLst>
            <pc:docMk/>
            <pc:sldMk cId="2020216371" sldId="1703"/>
            <ac:picMk id="9" creationId="{8EBF0458-FA7B-719E-2F80-C7F817A10B9D}"/>
          </ac:picMkLst>
        </pc:picChg>
        <pc:picChg chg="mod">
          <ac:chgData name="Nathália Demetrio" userId="73b6c4bd58836735" providerId="LiveId" clId="{C00AA7F5-0EC5-4656-84E5-B1513740F2F9}" dt="2022-10-12T20:11:28.067" v="12536"/>
          <ac:picMkLst>
            <pc:docMk/>
            <pc:sldMk cId="2020216371" sldId="1703"/>
            <ac:picMk id="10" creationId="{37420816-8BD9-1283-C8F3-1813DFEE562B}"/>
          </ac:picMkLst>
        </pc:picChg>
        <pc:picChg chg="add del">
          <ac:chgData name="Nathália Demetrio" userId="73b6c4bd58836735" providerId="LiveId" clId="{C00AA7F5-0EC5-4656-84E5-B1513740F2F9}" dt="2022-10-13T03:42:13.482" v="13418" actId="478"/>
          <ac:picMkLst>
            <pc:docMk/>
            <pc:sldMk cId="2020216371" sldId="1703"/>
            <ac:picMk id="12290" creationId="{4EBBC212-914E-988B-372A-78CF191373C2}"/>
          </ac:picMkLst>
        </pc:picChg>
        <pc:picChg chg="add del mod">
          <ac:chgData name="Nathália Demetrio" userId="73b6c4bd58836735" providerId="LiveId" clId="{C00AA7F5-0EC5-4656-84E5-B1513740F2F9}" dt="2022-10-13T03:44:37.690" v="13434" actId="478"/>
          <ac:picMkLst>
            <pc:docMk/>
            <pc:sldMk cId="2020216371" sldId="1703"/>
            <ac:picMk id="12292" creationId="{67806155-3DDC-4EEA-1E14-4F6472EBC8C2}"/>
          </ac:picMkLst>
        </pc:picChg>
        <pc:picChg chg="add mod">
          <ac:chgData name="Nathália Demetrio" userId="73b6c4bd58836735" providerId="LiveId" clId="{C00AA7F5-0EC5-4656-84E5-B1513740F2F9}" dt="2022-10-13T03:45:02.458" v="13448" actId="1037"/>
          <ac:picMkLst>
            <pc:docMk/>
            <pc:sldMk cId="2020216371" sldId="1703"/>
            <ac:picMk id="12294" creationId="{E2161833-9BE6-F84C-BF36-F882BCC09EEA}"/>
          </ac:picMkLst>
        </pc:picChg>
      </pc:sldChg>
      <pc:sldChg chg="addSp delSp modSp add del mod ord">
        <pc:chgData name="Nathália Demetrio" userId="73b6c4bd58836735" providerId="LiveId" clId="{C00AA7F5-0EC5-4656-84E5-B1513740F2F9}" dt="2022-10-12T19:41:53.608" v="12127" actId="47"/>
        <pc:sldMkLst>
          <pc:docMk/>
          <pc:sldMk cId="3539617126" sldId="1704"/>
        </pc:sldMkLst>
        <pc:spChg chg="mod">
          <ac:chgData name="Nathália Demetrio" userId="73b6c4bd58836735" providerId="LiveId" clId="{C00AA7F5-0EC5-4656-84E5-B1513740F2F9}" dt="2022-10-12T19:07:48.873" v="11746" actId="20577"/>
          <ac:spMkLst>
            <pc:docMk/>
            <pc:sldMk cId="3539617126" sldId="1704"/>
            <ac:spMk id="5" creationId="{C81DE5D6-0836-602B-C4BB-08E24C6603AF}"/>
          </ac:spMkLst>
        </pc:spChg>
        <pc:picChg chg="del mod">
          <ac:chgData name="Nathália Demetrio" userId="73b6c4bd58836735" providerId="LiveId" clId="{C00AA7F5-0EC5-4656-84E5-B1513740F2F9}" dt="2022-10-12T19:20:49.709" v="11900" actId="478"/>
          <ac:picMkLst>
            <pc:docMk/>
            <pc:sldMk cId="3539617126" sldId="1704"/>
            <ac:picMk id="8" creationId="{A9A4D9EF-1FB6-9669-72FC-EB1878B3C2D5}"/>
          </ac:picMkLst>
        </pc:picChg>
        <pc:picChg chg="add mod">
          <ac:chgData name="Nathália Demetrio" userId="73b6c4bd58836735" providerId="LiveId" clId="{C00AA7F5-0EC5-4656-84E5-B1513740F2F9}" dt="2022-10-12T19:20:57.125" v="11905" actId="1076"/>
          <ac:picMkLst>
            <pc:docMk/>
            <pc:sldMk cId="3539617126" sldId="1704"/>
            <ac:picMk id="6146" creationId="{C16326F9-1B9E-0683-693D-DE355F3ED764}"/>
          </ac:picMkLst>
        </pc:picChg>
      </pc:sldChg>
      <pc:sldChg chg="addSp delSp modSp add mod ord modNotesTx">
        <pc:chgData name="Nathália Demetrio" userId="73b6c4bd58836735" providerId="LiveId" clId="{C00AA7F5-0EC5-4656-84E5-B1513740F2F9}" dt="2022-10-14T02:12:19.910" v="18449" actId="14100"/>
        <pc:sldMkLst>
          <pc:docMk/>
          <pc:sldMk cId="1990890420" sldId="1705"/>
        </pc:sldMkLst>
        <pc:spChg chg="mod">
          <ac:chgData name="Nathália Demetrio" userId="73b6c4bd58836735" providerId="LiveId" clId="{C00AA7F5-0EC5-4656-84E5-B1513740F2F9}" dt="2022-10-12T18:18:48.336" v="11224" actId="20577"/>
          <ac:spMkLst>
            <pc:docMk/>
            <pc:sldMk cId="1990890420" sldId="1705"/>
            <ac:spMk id="2" creationId="{00000000-0000-0000-0000-000000000000}"/>
          </ac:spMkLst>
        </pc:spChg>
        <pc:spChg chg="add del">
          <ac:chgData name="Nathália Demetrio" userId="73b6c4bd58836735" providerId="LiveId" clId="{C00AA7F5-0EC5-4656-84E5-B1513740F2F9}" dt="2022-10-12T18:10:21.128" v="11127"/>
          <ac:spMkLst>
            <pc:docMk/>
            <pc:sldMk cId="1990890420" sldId="1705"/>
            <ac:spMk id="3" creationId="{380C7DE4-8E76-ABED-733B-2B052B2C302E}"/>
          </ac:spMkLst>
        </pc:spChg>
        <pc:spChg chg="mod">
          <ac:chgData name="Nathália Demetrio" userId="73b6c4bd58836735" providerId="LiveId" clId="{C00AA7F5-0EC5-4656-84E5-B1513740F2F9}" dt="2022-10-13T03:55:28.491" v="13520" actId="20577"/>
          <ac:spMkLst>
            <pc:docMk/>
            <pc:sldMk cId="1990890420" sldId="1705"/>
            <ac:spMk id="5" creationId="{C81DE5D6-0836-602B-C4BB-08E24C6603AF}"/>
          </ac:spMkLst>
        </pc:spChg>
        <pc:spChg chg="add mod">
          <ac:chgData name="Nathália Demetrio" userId="73b6c4bd58836735" providerId="LiveId" clId="{C00AA7F5-0EC5-4656-84E5-B1513740F2F9}" dt="2022-10-14T02:12:19.910" v="18449" actId="14100"/>
          <ac:spMkLst>
            <pc:docMk/>
            <pc:sldMk cId="1990890420" sldId="1705"/>
            <ac:spMk id="6" creationId="{C6EA68D5-46E6-747B-64FE-AFB8CC635BDE}"/>
          </ac:spMkLst>
        </pc:spChg>
        <pc:picChg chg="add mod modCrop">
          <ac:chgData name="Nathália Demetrio" userId="73b6c4bd58836735" providerId="LiveId" clId="{C00AA7F5-0EC5-4656-84E5-B1513740F2F9}" dt="2022-10-12T19:49:59.994" v="12296" actId="1076"/>
          <ac:picMkLst>
            <pc:docMk/>
            <pc:sldMk cId="1990890420" sldId="1705"/>
            <ac:picMk id="4" creationId="{DB1DD99B-3C15-6AC4-E43D-65F08E47C305}"/>
          </ac:picMkLst>
        </pc:picChg>
        <pc:picChg chg="del">
          <ac:chgData name="Nathália Demetrio" userId="73b6c4bd58836735" providerId="LiveId" clId="{C00AA7F5-0EC5-4656-84E5-B1513740F2F9}" dt="2022-10-12T17:57:17.825" v="10804" actId="478"/>
          <ac:picMkLst>
            <pc:docMk/>
            <pc:sldMk cId="1990890420" sldId="1705"/>
            <ac:picMk id="8" creationId="{A9A4D9EF-1FB6-9669-72FC-EB1878B3C2D5}"/>
          </ac:picMkLst>
        </pc:picChg>
        <pc:picChg chg="add del">
          <ac:chgData name="Nathália Demetrio" userId="73b6c4bd58836735" providerId="LiveId" clId="{C00AA7F5-0EC5-4656-84E5-B1513740F2F9}" dt="2022-10-12T18:10:21.128" v="11127"/>
          <ac:picMkLst>
            <pc:docMk/>
            <pc:sldMk cId="1990890420" sldId="1705"/>
            <ac:picMk id="2050" creationId="{C4C04554-B890-A895-6174-EA62ABF6B369}"/>
          </ac:picMkLst>
        </pc:picChg>
      </pc:sldChg>
      <pc:sldChg chg="addSp delSp modSp add mod modNotesTx">
        <pc:chgData name="Nathália Demetrio" userId="73b6c4bd58836735" providerId="LiveId" clId="{C00AA7F5-0EC5-4656-84E5-B1513740F2F9}" dt="2022-10-13T03:12:20.618" v="13385" actId="1076"/>
        <pc:sldMkLst>
          <pc:docMk/>
          <pc:sldMk cId="396044669" sldId="1706"/>
        </pc:sldMkLst>
        <pc:spChg chg="mod">
          <ac:chgData name="Nathália Demetrio" userId="73b6c4bd58836735" providerId="LiveId" clId="{C00AA7F5-0EC5-4656-84E5-B1513740F2F9}" dt="2022-10-13T00:46:16.087" v="12909" actId="20577"/>
          <ac:spMkLst>
            <pc:docMk/>
            <pc:sldMk cId="396044669" sldId="1706"/>
            <ac:spMk id="2" creationId="{00000000-0000-0000-0000-000000000000}"/>
          </ac:spMkLst>
        </pc:spChg>
        <pc:spChg chg="del mod">
          <ac:chgData name="Nathália Demetrio" userId="73b6c4bd58836735" providerId="LiveId" clId="{C00AA7F5-0EC5-4656-84E5-B1513740F2F9}" dt="2022-10-13T00:45:50.567" v="12875" actId="478"/>
          <ac:spMkLst>
            <pc:docMk/>
            <pc:sldMk cId="396044669" sldId="1706"/>
            <ac:spMk id="5" creationId="{C81DE5D6-0836-602B-C4BB-08E24C6603AF}"/>
          </ac:spMkLst>
        </pc:spChg>
        <pc:spChg chg="add del">
          <ac:chgData name="Nathália Demetrio" userId="73b6c4bd58836735" providerId="LiveId" clId="{C00AA7F5-0EC5-4656-84E5-B1513740F2F9}" dt="2022-10-12T19:33:28.175" v="12067"/>
          <ac:spMkLst>
            <pc:docMk/>
            <pc:sldMk cId="396044669" sldId="1706"/>
            <ac:spMk id="6" creationId="{4E572348-BEF0-678A-46CD-97BC703E6B20}"/>
          </ac:spMkLst>
        </pc:spChg>
        <pc:spChg chg="add del">
          <ac:chgData name="Nathália Demetrio" userId="73b6c4bd58836735" providerId="LiveId" clId="{C00AA7F5-0EC5-4656-84E5-B1513740F2F9}" dt="2022-10-12T19:36:21.183" v="12094"/>
          <ac:spMkLst>
            <pc:docMk/>
            <pc:sldMk cId="396044669" sldId="1706"/>
            <ac:spMk id="8" creationId="{8A675A65-5308-58E5-E063-50D8F11BC74B}"/>
          </ac:spMkLst>
        </pc:spChg>
        <pc:spChg chg="add del">
          <ac:chgData name="Nathália Demetrio" userId="73b6c4bd58836735" providerId="LiveId" clId="{C00AA7F5-0EC5-4656-84E5-B1513740F2F9}" dt="2022-10-12T19:37:35.638" v="12113"/>
          <ac:spMkLst>
            <pc:docMk/>
            <pc:sldMk cId="396044669" sldId="1706"/>
            <ac:spMk id="12" creationId="{5081A7A6-094E-9126-FFAF-1EAA29B6E2CF}"/>
          </ac:spMkLst>
        </pc:spChg>
        <pc:picChg chg="add del mod">
          <ac:chgData name="Nathália Demetrio" userId="73b6c4bd58836735" providerId="LiveId" clId="{C00AA7F5-0EC5-4656-84E5-B1513740F2F9}" dt="2022-10-13T00:47:12.327" v="12910" actId="478"/>
          <ac:picMkLst>
            <pc:docMk/>
            <pc:sldMk cId="396044669" sldId="1706"/>
            <ac:picMk id="3" creationId="{CDCCD8E0-E04E-CC4D-47DA-C27BE2A6705A}"/>
          </ac:picMkLst>
        </pc:picChg>
        <pc:picChg chg="add del mod">
          <ac:chgData name="Nathália Demetrio" userId="73b6c4bd58836735" providerId="LiveId" clId="{C00AA7F5-0EC5-4656-84E5-B1513740F2F9}" dt="2022-10-12T19:29:10.460" v="12065" actId="478"/>
          <ac:picMkLst>
            <pc:docMk/>
            <pc:sldMk cId="396044669" sldId="1706"/>
            <ac:picMk id="4" creationId="{036C8948-00BD-09C0-B9D4-0941BCF003B5}"/>
          </ac:picMkLst>
        </pc:picChg>
        <pc:picChg chg="add del mod">
          <ac:chgData name="Nathália Demetrio" userId="73b6c4bd58836735" providerId="LiveId" clId="{C00AA7F5-0EC5-4656-84E5-B1513740F2F9}" dt="2022-10-13T00:47:28.501" v="12912" actId="478"/>
          <ac:picMkLst>
            <pc:docMk/>
            <pc:sldMk cId="396044669" sldId="1706"/>
            <ac:picMk id="4" creationId="{23EB14B7-73F0-B3E5-99EF-23234A2096B4}"/>
          </ac:picMkLst>
        </pc:picChg>
        <pc:picChg chg="add mod">
          <ac:chgData name="Nathália Demetrio" userId="73b6c4bd58836735" providerId="LiveId" clId="{C00AA7F5-0EC5-4656-84E5-B1513740F2F9}" dt="2022-10-13T03:12:15.727" v="13383" actId="1076"/>
          <ac:picMkLst>
            <pc:docMk/>
            <pc:sldMk cId="396044669" sldId="1706"/>
            <ac:picMk id="7" creationId="{54B0B5CA-7287-BD26-316B-700DE60A313B}"/>
          </ac:picMkLst>
        </pc:picChg>
        <pc:picChg chg="add del mod modCrop">
          <ac:chgData name="Nathália Demetrio" userId="73b6c4bd58836735" providerId="LiveId" clId="{C00AA7F5-0EC5-4656-84E5-B1513740F2F9}" dt="2022-10-12T19:36:29.911" v="12098" actId="478"/>
          <ac:picMkLst>
            <pc:docMk/>
            <pc:sldMk cId="396044669" sldId="1706"/>
            <ac:picMk id="7" creationId="{67D19E56-CD07-2C94-B33B-B26A2E719EB7}"/>
          </ac:picMkLst>
        </pc:picChg>
        <pc:picChg chg="add del mod">
          <ac:chgData name="Nathália Demetrio" userId="73b6c4bd58836735" providerId="LiveId" clId="{C00AA7F5-0EC5-4656-84E5-B1513740F2F9}" dt="2022-10-12T19:36:52.415" v="12100" actId="478"/>
          <ac:picMkLst>
            <pc:docMk/>
            <pc:sldMk cId="396044669" sldId="1706"/>
            <ac:picMk id="9" creationId="{590E239A-04F5-BABF-E790-8D30CCB06E99}"/>
          </ac:picMkLst>
        </pc:picChg>
        <pc:picChg chg="add del mod modCrop">
          <ac:chgData name="Nathália Demetrio" userId="73b6c4bd58836735" providerId="LiveId" clId="{C00AA7F5-0EC5-4656-84E5-B1513740F2F9}" dt="2022-10-12T19:37:38.568" v="12115" actId="478"/>
          <ac:picMkLst>
            <pc:docMk/>
            <pc:sldMk cId="396044669" sldId="1706"/>
            <ac:picMk id="11" creationId="{9A114203-2D11-49AE-405B-C5D0A0776366}"/>
          </ac:picMkLst>
        </pc:picChg>
        <pc:picChg chg="add del mod">
          <ac:chgData name="Nathália Demetrio" userId="73b6c4bd58836735" providerId="LiveId" clId="{C00AA7F5-0EC5-4656-84E5-B1513740F2F9}" dt="2022-10-13T00:45:50.567" v="12875" actId="478"/>
          <ac:picMkLst>
            <pc:docMk/>
            <pc:sldMk cId="396044669" sldId="1706"/>
            <ac:picMk id="13" creationId="{87963561-5537-BF26-0EDF-4CCB13B59410}"/>
          </ac:picMkLst>
        </pc:picChg>
        <pc:picChg chg="add mod">
          <ac:chgData name="Nathália Demetrio" userId="73b6c4bd58836735" providerId="LiveId" clId="{C00AA7F5-0EC5-4656-84E5-B1513740F2F9}" dt="2022-10-13T03:12:20.618" v="13385" actId="1076"/>
          <ac:picMkLst>
            <pc:docMk/>
            <pc:sldMk cId="396044669" sldId="1706"/>
            <ac:picMk id="1026" creationId="{E5862AD8-D4E0-F598-F188-C57EB7F5C8E9}"/>
          </ac:picMkLst>
        </pc:picChg>
      </pc:sldChg>
      <pc:sldChg chg="addSp modSp add mod ord">
        <pc:chgData name="Nathália Demetrio" userId="73b6c4bd58836735" providerId="LiveId" clId="{C00AA7F5-0EC5-4656-84E5-B1513740F2F9}" dt="2022-10-12T20:00:28.417" v="12502" actId="1076"/>
        <pc:sldMkLst>
          <pc:docMk/>
          <pc:sldMk cId="867160099" sldId="1707"/>
        </pc:sldMkLst>
        <pc:spChg chg="add mod">
          <ac:chgData name="Nathália Demetrio" userId="73b6c4bd58836735" providerId="LiveId" clId="{C00AA7F5-0EC5-4656-84E5-B1513740F2F9}" dt="2022-10-12T20:00:28.417" v="12502" actId="1076"/>
          <ac:spMkLst>
            <pc:docMk/>
            <pc:sldMk cId="867160099" sldId="1707"/>
            <ac:spMk id="3" creationId="{6B09CBB7-774C-8B6F-1089-122967685666}"/>
          </ac:spMkLst>
        </pc:spChg>
        <pc:spChg chg="mod">
          <ac:chgData name="Nathália Demetrio" userId="73b6c4bd58836735" providerId="LiveId" clId="{C00AA7F5-0EC5-4656-84E5-B1513740F2F9}" dt="2022-10-12T19:55:16.989" v="12391"/>
          <ac:spMkLst>
            <pc:docMk/>
            <pc:sldMk cId="867160099" sldId="1707"/>
            <ac:spMk id="5" creationId="{C81DE5D6-0836-602B-C4BB-08E24C6603AF}"/>
          </ac:spMkLst>
        </pc:spChg>
        <pc:picChg chg="add mod">
          <ac:chgData name="Nathália Demetrio" userId="73b6c4bd58836735" providerId="LiveId" clId="{C00AA7F5-0EC5-4656-84E5-B1513740F2F9}" dt="2022-10-12T19:15:01.306" v="11820" actId="1037"/>
          <ac:picMkLst>
            <pc:docMk/>
            <pc:sldMk cId="867160099" sldId="1707"/>
            <ac:picMk id="4098" creationId="{983615A5-BE8E-1DBF-A1C2-B4BBC957B89C}"/>
          </ac:picMkLst>
        </pc:picChg>
        <pc:picChg chg="add mod">
          <ac:chgData name="Nathália Demetrio" userId="73b6c4bd58836735" providerId="LiveId" clId="{C00AA7F5-0EC5-4656-84E5-B1513740F2F9}" dt="2022-10-12T19:15:42.486" v="11826" actId="1038"/>
          <ac:picMkLst>
            <pc:docMk/>
            <pc:sldMk cId="867160099" sldId="1707"/>
            <ac:picMk id="4100" creationId="{4A883F88-74B9-9908-F2C7-370ECAFB97F0}"/>
          </ac:picMkLst>
        </pc:picChg>
        <pc:picChg chg="add mod">
          <ac:chgData name="Nathália Demetrio" userId="73b6c4bd58836735" providerId="LiveId" clId="{C00AA7F5-0EC5-4656-84E5-B1513740F2F9}" dt="2022-10-12T19:15:38.075" v="11823" actId="1076"/>
          <ac:picMkLst>
            <pc:docMk/>
            <pc:sldMk cId="867160099" sldId="1707"/>
            <ac:picMk id="4102" creationId="{7D77EBE7-599E-3A06-18C4-0F92585C2CAE}"/>
          </ac:picMkLst>
        </pc:picChg>
      </pc:sldChg>
      <pc:sldChg chg="addSp delSp modSp del modNotesTx">
        <pc:chgData name="Nathália Demetrio" userId="73b6c4bd58836735" providerId="LiveId" clId="{C00AA7F5-0EC5-4656-84E5-B1513740F2F9}" dt="2022-10-13T01:33:27.477" v="13328" actId="47"/>
        <pc:sldMkLst>
          <pc:docMk/>
          <pc:sldMk cId="274169352" sldId="1708"/>
        </pc:sldMkLst>
        <pc:picChg chg="add del mod">
          <ac:chgData name="Nathália Demetrio" userId="73b6c4bd58836735" providerId="LiveId" clId="{C00AA7F5-0EC5-4656-84E5-B1513740F2F9}" dt="2022-10-13T00:38:33.545" v="12705" actId="478"/>
          <ac:picMkLst>
            <pc:docMk/>
            <pc:sldMk cId="274169352" sldId="1708"/>
            <ac:picMk id="13" creationId="{ABCCD8C7-A555-4ABA-E227-BFB55334E1C9}"/>
          </ac:picMkLst>
        </pc:picChg>
        <pc:picChg chg="add mod">
          <ac:chgData name="Nathália Demetrio" userId="73b6c4bd58836735" providerId="LiveId" clId="{C00AA7F5-0EC5-4656-84E5-B1513740F2F9}" dt="2022-10-13T00:38:29.160" v="12704" actId="1037"/>
          <ac:picMkLst>
            <pc:docMk/>
            <pc:sldMk cId="274169352" sldId="1708"/>
            <ac:picMk id="14" creationId="{3B60C286-583A-0939-1BC9-181FFBF1CE19}"/>
          </ac:picMkLst>
        </pc:picChg>
        <pc:picChg chg="add mod">
          <ac:chgData name="Nathália Demetrio" userId="73b6c4bd58836735" providerId="LiveId" clId="{C00AA7F5-0EC5-4656-84E5-B1513740F2F9}" dt="2022-10-13T00:38:33.779" v="12706"/>
          <ac:picMkLst>
            <pc:docMk/>
            <pc:sldMk cId="274169352" sldId="1708"/>
            <ac:picMk id="15" creationId="{836984BE-CC90-DF57-439C-F87D5E847211}"/>
          </ac:picMkLst>
        </pc:picChg>
      </pc:sldChg>
      <pc:sldChg chg="addSp delSp modSp del mod">
        <pc:chgData name="Nathália Demetrio" userId="73b6c4bd58836735" providerId="LiveId" clId="{C00AA7F5-0EC5-4656-84E5-B1513740F2F9}" dt="2022-10-12T19:44:00.814" v="12148" actId="47"/>
        <pc:sldMkLst>
          <pc:docMk/>
          <pc:sldMk cId="325559161" sldId="1708"/>
        </pc:sldMkLst>
        <pc:picChg chg="add del">
          <ac:chgData name="Nathália Demetrio" userId="73b6c4bd58836735" providerId="LiveId" clId="{C00AA7F5-0EC5-4656-84E5-B1513740F2F9}" dt="2022-10-12T19:43:48.383" v="12142" actId="478"/>
          <ac:picMkLst>
            <pc:docMk/>
            <pc:sldMk cId="325559161" sldId="1708"/>
            <ac:picMk id="13" creationId="{87963561-5537-BF26-0EDF-4CCB13B59410}"/>
          </ac:picMkLst>
        </pc:picChg>
        <pc:picChg chg="add del mod">
          <ac:chgData name="Nathália Demetrio" userId="73b6c4bd58836735" providerId="LiveId" clId="{C00AA7F5-0EC5-4656-84E5-B1513740F2F9}" dt="2022-10-12T19:43:24.567" v="12141"/>
          <ac:picMkLst>
            <pc:docMk/>
            <pc:sldMk cId="325559161" sldId="1708"/>
            <ac:picMk id="7170" creationId="{93346DF9-77D7-01E0-AC3D-39EF9A72C302}"/>
          </ac:picMkLst>
        </pc:picChg>
      </pc:sldChg>
      <pc:sldChg chg="modSp add del mod">
        <pc:chgData name="Nathália Demetrio" userId="73b6c4bd58836735" providerId="LiveId" clId="{C00AA7F5-0EC5-4656-84E5-B1513740F2F9}" dt="2022-10-12T19:42:05.813" v="12131"/>
        <pc:sldMkLst>
          <pc:docMk/>
          <pc:sldMk cId="412838750" sldId="1708"/>
        </pc:sldMkLst>
        <pc:spChg chg="mod">
          <ac:chgData name="Nathália Demetrio" userId="73b6c4bd58836735" providerId="LiveId" clId="{C00AA7F5-0EC5-4656-84E5-B1513740F2F9}" dt="2022-10-12T19:42:05.813" v="12131"/>
          <ac:spMkLst>
            <pc:docMk/>
            <pc:sldMk cId="412838750" sldId="1708"/>
            <ac:spMk id="2" creationId="{00000000-0000-0000-0000-000000000000}"/>
          </ac:spMkLst>
        </pc:spChg>
      </pc:sldChg>
      <pc:sldChg chg="addSp delSp modSp del mod">
        <pc:chgData name="Nathália Demetrio" userId="73b6c4bd58836735" providerId="LiveId" clId="{C00AA7F5-0EC5-4656-84E5-B1513740F2F9}" dt="2022-10-12T20:28:00.080" v="12690" actId="47"/>
        <pc:sldMkLst>
          <pc:docMk/>
          <pc:sldMk cId="3461946333" sldId="1708"/>
        </pc:sldMkLst>
        <pc:spChg chg="mod">
          <ac:chgData name="Nathália Demetrio" userId="73b6c4bd58836735" providerId="LiveId" clId="{C00AA7F5-0EC5-4656-84E5-B1513740F2F9}" dt="2022-10-12T20:03:16.862" v="12532" actId="20577"/>
          <ac:spMkLst>
            <pc:docMk/>
            <pc:sldMk cId="3461946333" sldId="1708"/>
            <ac:spMk id="3" creationId="{CE412502-3307-5F32-D6A0-542A99D8FCB7}"/>
          </ac:spMkLst>
        </pc:spChg>
        <pc:spChg chg="add mod">
          <ac:chgData name="Nathália Demetrio" userId="73b6c4bd58836735" providerId="LiveId" clId="{C00AA7F5-0EC5-4656-84E5-B1513740F2F9}" dt="2022-10-12T20:10:51.285" v="12535" actId="1076"/>
          <ac:spMkLst>
            <pc:docMk/>
            <pc:sldMk cId="3461946333" sldId="1708"/>
            <ac:spMk id="4" creationId="{DB8CEAE6-B7A6-3D88-46F4-2FAD7A67A199}"/>
          </ac:spMkLst>
        </pc:spChg>
        <pc:spChg chg="mod">
          <ac:chgData name="Nathália Demetrio" userId="73b6c4bd58836735" providerId="LiveId" clId="{C00AA7F5-0EC5-4656-84E5-B1513740F2F9}" dt="2022-10-12T20:10:48.135" v="12533" actId="478"/>
          <ac:spMkLst>
            <pc:docMk/>
            <pc:sldMk cId="3461946333" sldId="1708"/>
            <ac:spMk id="9" creationId="{9944857D-5DFD-17DE-6926-AECEE5F356A4}"/>
          </ac:spMkLst>
        </pc:spChg>
        <pc:grpChg chg="mod">
          <ac:chgData name="Nathália Demetrio" userId="73b6c4bd58836735" providerId="LiveId" clId="{C00AA7F5-0EC5-4656-84E5-B1513740F2F9}" dt="2022-10-12T20:10:48.135" v="12533" actId="478"/>
          <ac:grpSpMkLst>
            <pc:docMk/>
            <pc:sldMk cId="3461946333" sldId="1708"/>
            <ac:grpSpMk id="7" creationId="{4385C8E6-DED1-E4F0-8720-759A30F23A45}"/>
          </ac:grpSpMkLst>
        </pc:grpChg>
        <pc:grpChg chg="mod">
          <ac:chgData name="Nathália Demetrio" userId="73b6c4bd58836735" providerId="LiveId" clId="{C00AA7F5-0EC5-4656-84E5-B1513740F2F9}" dt="2022-10-12T20:10:48.135" v="12533" actId="478"/>
          <ac:grpSpMkLst>
            <pc:docMk/>
            <pc:sldMk cId="3461946333" sldId="1708"/>
            <ac:grpSpMk id="14" creationId="{FBD70600-0633-CE14-5E28-0EDFD1BFF983}"/>
          </ac:grpSpMkLst>
        </pc:grpChg>
        <pc:picChg chg="del">
          <ac:chgData name="Nathália Demetrio" userId="73b6c4bd58836735" providerId="LiveId" clId="{C00AA7F5-0EC5-4656-84E5-B1513740F2F9}" dt="2022-10-12T20:10:48.135" v="12533" actId="478"/>
          <ac:picMkLst>
            <pc:docMk/>
            <pc:sldMk cId="3461946333" sldId="1708"/>
            <ac:picMk id="5" creationId="{1FE98670-14B3-8224-082C-B3DC74C7D082}"/>
          </ac:picMkLst>
        </pc:picChg>
        <pc:picChg chg="mod">
          <ac:chgData name="Nathália Demetrio" userId="73b6c4bd58836735" providerId="LiveId" clId="{C00AA7F5-0EC5-4656-84E5-B1513740F2F9}" dt="2022-10-12T20:10:48.135" v="12533" actId="478"/>
          <ac:picMkLst>
            <pc:docMk/>
            <pc:sldMk cId="3461946333" sldId="1708"/>
            <ac:picMk id="8" creationId="{7B13BBCB-1277-A8E0-352E-A08900319012}"/>
          </ac:picMkLst>
        </pc:picChg>
        <pc:picChg chg="mod">
          <ac:chgData name="Nathália Demetrio" userId="73b6c4bd58836735" providerId="LiveId" clId="{C00AA7F5-0EC5-4656-84E5-B1513740F2F9}" dt="2022-10-12T20:10:48.135" v="12533" actId="478"/>
          <ac:picMkLst>
            <pc:docMk/>
            <pc:sldMk cId="3461946333" sldId="1708"/>
            <ac:picMk id="10" creationId="{5805365A-29C5-EBF9-4084-47DD0C9C4C45}"/>
          </ac:picMkLst>
        </pc:picChg>
        <pc:picChg chg="mod">
          <ac:chgData name="Nathália Demetrio" userId="73b6c4bd58836735" providerId="LiveId" clId="{C00AA7F5-0EC5-4656-84E5-B1513740F2F9}" dt="2022-10-12T20:10:48.135" v="12533" actId="478"/>
          <ac:picMkLst>
            <pc:docMk/>
            <pc:sldMk cId="3461946333" sldId="1708"/>
            <ac:picMk id="11" creationId="{9481DD8F-2F0A-99CF-E5A2-291CAF0CF115}"/>
          </ac:picMkLst>
        </pc:picChg>
        <pc:picChg chg="mod">
          <ac:chgData name="Nathália Demetrio" userId="73b6c4bd58836735" providerId="LiveId" clId="{C00AA7F5-0EC5-4656-84E5-B1513740F2F9}" dt="2022-10-12T20:10:48.135" v="12533" actId="478"/>
          <ac:picMkLst>
            <pc:docMk/>
            <pc:sldMk cId="3461946333" sldId="1708"/>
            <ac:picMk id="12" creationId="{DC4551C4-AAA1-D543-91F7-56ABBA6D402A}"/>
          </ac:picMkLst>
        </pc:picChg>
      </pc:sldChg>
      <pc:sldChg chg="addSp modSp add del">
        <pc:chgData name="Nathália Demetrio" userId="73b6c4bd58836735" providerId="LiveId" clId="{C00AA7F5-0EC5-4656-84E5-B1513740F2F9}" dt="2022-10-13T01:37:15.140" v="13373" actId="47"/>
        <pc:sldMkLst>
          <pc:docMk/>
          <pc:sldMk cId="3001097302" sldId="1709"/>
        </pc:sldMkLst>
        <pc:picChg chg="add mod">
          <ac:chgData name="Nathália Demetrio" userId="73b6c4bd58836735" providerId="LiveId" clId="{C00AA7F5-0EC5-4656-84E5-B1513740F2F9}" dt="2022-10-13T00:39:02.962" v="12710"/>
          <ac:picMkLst>
            <pc:docMk/>
            <pc:sldMk cId="3001097302" sldId="1709"/>
            <ac:picMk id="13" creationId="{124EE394-4492-F200-F2C6-8D34E6B3AD40}"/>
          </ac:picMkLst>
        </pc:picChg>
      </pc:sldChg>
      <pc:sldChg chg="addSp modSp del">
        <pc:chgData name="Nathália Demetrio" userId="73b6c4bd58836735" providerId="LiveId" clId="{C00AA7F5-0EC5-4656-84E5-B1513740F2F9}" dt="2022-10-13T01:32:04.724" v="13319" actId="47"/>
        <pc:sldMkLst>
          <pc:docMk/>
          <pc:sldMk cId="2381668820" sldId="1710"/>
        </pc:sldMkLst>
        <pc:picChg chg="add mod">
          <ac:chgData name="Nathália Demetrio" userId="73b6c4bd58836735" providerId="LiveId" clId="{C00AA7F5-0EC5-4656-84E5-B1513740F2F9}" dt="2022-10-13T00:39:32.629" v="12714"/>
          <ac:picMkLst>
            <pc:docMk/>
            <pc:sldMk cId="2381668820" sldId="1710"/>
            <ac:picMk id="16" creationId="{1D0295B4-C38A-EDDF-1615-DCA20E3EAA22}"/>
          </ac:picMkLst>
        </pc:picChg>
      </pc:sldChg>
      <pc:sldChg chg="addSp delSp modSp add mod ord">
        <pc:chgData name="Nathália Demetrio" userId="73b6c4bd58836735" providerId="LiveId" clId="{C00AA7F5-0EC5-4656-84E5-B1513740F2F9}" dt="2022-10-13T00:45:01.046" v="12868"/>
        <pc:sldMkLst>
          <pc:docMk/>
          <pc:sldMk cId="3526269020" sldId="1711"/>
        </pc:sldMkLst>
        <pc:spChg chg="mod">
          <ac:chgData name="Nathália Demetrio" userId="73b6c4bd58836735" providerId="LiveId" clId="{C00AA7F5-0EC5-4656-84E5-B1513740F2F9}" dt="2022-10-13T00:40:50.487" v="12812" actId="20577"/>
          <ac:spMkLst>
            <pc:docMk/>
            <pc:sldMk cId="3526269020" sldId="1711"/>
            <ac:spMk id="2" creationId="{00000000-0000-0000-0000-000000000000}"/>
          </ac:spMkLst>
        </pc:spChg>
        <pc:picChg chg="add mod">
          <ac:chgData name="Nathália Demetrio" userId="73b6c4bd58836735" providerId="LiveId" clId="{C00AA7F5-0EC5-4656-84E5-B1513740F2F9}" dt="2022-10-13T00:40:17.537" v="12727" actId="1076"/>
          <ac:picMkLst>
            <pc:docMk/>
            <pc:sldMk cId="3526269020" sldId="1711"/>
            <ac:picMk id="3" creationId="{65579A8C-C364-750A-29D2-310FE66ADDC2}"/>
          </ac:picMkLst>
        </pc:picChg>
        <pc:picChg chg="del">
          <ac:chgData name="Nathália Demetrio" userId="73b6c4bd58836735" providerId="LiveId" clId="{C00AA7F5-0EC5-4656-84E5-B1513740F2F9}" dt="2022-10-13T00:40:13.946" v="12725" actId="478"/>
          <ac:picMkLst>
            <pc:docMk/>
            <pc:sldMk cId="3526269020" sldId="1711"/>
            <ac:picMk id="4" creationId="{17BA8008-BDAB-F05C-3558-A619CC711B30}"/>
          </ac:picMkLst>
        </pc:picChg>
        <pc:picChg chg="del">
          <ac:chgData name="Nathália Demetrio" userId="73b6c4bd58836735" providerId="LiveId" clId="{C00AA7F5-0EC5-4656-84E5-B1513740F2F9}" dt="2022-10-13T00:40:13.946" v="12725" actId="478"/>
          <ac:picMkLst>
            <pc:docMk/>
            <pc:sldMk cId="3526269020" sldId="1711"/>
            <ac:picMk id="6" creationId="{5699ECCE-F891-6E4E-90BA-8DA53E469FE0}"/>
          </ac:picMkLst>
        </pc:picChg>
        <pc:picChg chg="del">
          <ac:chgData name="Nathália Demetrio" userId="73b6c4bd58836735" providerId="LiveId" clId="{C00AA7F5-0EC5-4656-84E5-B1513740F2F9}" dt="2022-10-13T00:40:13.946" v="12725" actId="478"/>
          <ac:picMkLst>
            <pc:docMk/>
            <pc:sldMk cId="3526269020" sldId="1711"/>
            <ac:picMk id="8" creationId="{E79E395D-DA62-37E8-49C7-D0C61393FFE9}"/>
          </ac:picMkLst>
        </pc:picChg>
      </pc:sldChg>
      <pc:sldChg chg="delSp modSp add mod ord">
        <pc:chgData name="Nathália Demetrio" userId="73b6c4bd58836735" providerId="LiveId" clId="{C00AA7F5-0EC5-4656-84E5-B1513740F2F9}" dt="2022-10-13T00:45:02.494" v="12870"/>
        <pc:sldMkLst>
          <pc:docMk/>
          <pc:sldMk cId="3033043857" sldId="1712"/>
        </pc:sldMkLst>
        <pc:picChg chg="del">
          <ac:chgData name="Nathália Demetrio" userId="73b6c4bd58836735" providerId="LiveId" clId="{C00AA7F5-0EC5-4656-84E5-B1513740F2F9}" dt="2022-10-13T00:44:38.902" v="12862" actId="478"/>
          <ac:picMkLst>
            <pc:docMk/>
            <pc:sldMk cId="3033043857" sldId="1712"/>
            <ac:picMk id="3" creationId="{128FE238-4603-04F6-D15C-4D289E68C986}"/>
          </ac:picMkLst>
        </pc:picChg>
        <pc:picChg chg="mod">
          <ac:chgData name="Nathália Demetrio" userId="73b6c4bd58836735" providerId="LiveId" clId="{C00AA7F5-0EC5-4656-84E5-B1513740F2F9}" dt="2022-10-13T00:44:31.504" v="12859" actId="1076"/>
          <ac:picMkLst>
            <pc:docMk/>
            <pc:sldMk cId="3033043857" sldId="1712"/>
            <ac:picMk id="4" creationId="{E30F0A4F-50BA-0C5F-7C9C-65DA35708E61}"/>
          </ac:picMkLst>
        </pc:picChg>
        <pc:picChg chg="del">
          <ac:chgData name="Nathália Demetrio" userId="73b6c4bd58836735" providerId="LiveId" clId="{C00AA7F5-0EC5-4656-84E5-B1513740F2F9}" dt="2022-10-13T00:44:19.300" v="12856" actId="478"/>
          <ac:picMkLst>
            <pc:docMk/>
            <pc:sldMk cId="3033043857" sldId="1712"/>
            <ac:picMk id="5" creationId="{7A658AE5-9D87-8797-F273-2B98A8A62D46}"/>
          </ac:picMkLst>
        </pc:picChg>
        <pc:picChg chg="del mod">
          <ac:chgData name="Nathália Demetrio" userId="73b6c4bd58836735" providerId="LiveId" clId="{C00AA7F5-0EC5-4656-84E5-B1513740F2F9}" dt="2022-10-13T00:44:36.070" v="12861" actId="478"/>
          <ac:picMkLst>
            <pc:docMk/>
            <pc:sldMk cId="3033043857" sldId="1712"/>
            <ac:picMk id="6" creationId="{816471BF-64CA-E15C-2194-BAB86135BA24}"/>
          </ac:picMkLst>
        </pc:picChg>
        <pc:picChg chg="del mod">
          <ac:chgData name="Nathália Demetrio" userId="73b6c4bd58836735" providerId="LiveId" clId="{C00AA7F5-0EC5-4656-84E5-B1513740F2F9}" dt="2022-10-13T00:44:36.070" v="12861" actId="478"/>
          <ac:picMkLst>
            <pc:docMk/>
            <pc:sldMk cId="3033043857" sldId="1712"/>
            <ac:picMk id="7" creationId="{F23407E9-5C53-6829-0798-55DDE442A477}"/>
          </ac:picMkLst>
        </pc:picChg>
      </pc:sldChg>
      <pc:sldChg chg="delSp modSp add mod">
        <pc:chgData name="Nathália Demetrio" userId="73b6c4bd58836735" providerId="LiveId" clId="{C00AA7F5-0EC5-4656-84E5-B1513740F2F9}" dt="2022-10-13T00:44:50.372" v="12866" actId="1076"/>
        <pc:sldMkLst>
          <pc:docMk/>
          <pc:sldMk cId="881858087" sldId="1713"/>
        </pc:sldMkLst>
        <pc:picChg chg="del">
          <ac:chgData name="Nathália Demetrio" userId="73b6c4bd58836735" providerId="LiveId" clId="{C00AA7F5-0EC5-4656-84E5-B1513740F2F9}" dt="2022-10-13T00:44:44.964" v="12864" actId="478"/>
          <ac:picMkLst>
            <pc:docMk/>
            <pc:sldMk cId="881858087" sldId="1713"/>
            <ac:picMk id="3" creationId="{128FE238-4603-04F6-D15C-4D289E68C986}"/>
          </ac:picMkLst>
        </pc:picChg>
        <pc:picChg chg="del">
          <ac:chgData name="Nathália Demetrio" userId="73b6c4bd58836735" providerId="LiveId" clId="{C00AA7F5-0EC5-4656-84E5-B1513740F2F9}" dt="2022-10-13T00:44:43.389" v="12863" actId="478"/>
          <ac:picMkLst>
            <pc:docMk/>
            <pc:sldMk cId="881858087" sldId="1713"/>
            <ac:picMk id="4" creationId="{E30F0A4F-50BA-0C5F-7C9C-65DA35708E61}"/>
          </ac:picMkLst>
        </pc:picChg>
        <pc:picChg chg="mod">
          <ac:chgData name="Nathália Demetrio" userId="73b6c4bd58836735" providerId="LiveId" clId="{C00AA7F5-0EC5-4656-84E5-B1513740F2F9}" dt="2022-10-13T00:44:47.859" v="12865" actId="1076"/>
          <ac:picMkLst>
            <pc:docMk/>
            <pc:sldMk cId="881858087" sldId="1713"/>
            <ac:picMk id="6" creationId="{816471BF-64CA-E15C-2194-BAB86135BA24}"/>
          </ac:picMkLst>
        </pc:picChg>
        <pc:picChg chg="mod">
          <ac:chgData name="Nathália Demetrio" userId="73b6c4bd58836735" providerId="LiveId" clId="{C00AA7F5-0EC5-4656-84E5-B1513740F2F9}" dt="2022-10-13T00:44:50.372" v="12866" actId="1076"/>
          <ac:picMkLst>
            <pc:docMk/>
            <pc:sldMk cId="881858087" sldId="1713"/>
            <ac:picMk id="7" creationId="{F23407E9-5C53-6829-0798-55DDE442A477}"/>
          </ac:picMkLst>
        </pc:picChg>
      </pc:sldChg>
      <pc:sldChg chg="add modNotesTx">
        <pc:chgData name="Nathália Demetrio" userId="73b6c4bd58836735" providerId="LiveId" clId="{C00AA7F5-0EC5-4656-84E5-B1513740F2F9}" dt="2022-10-13T00:45:59.667" v="12877" actId="20577"/>
        <pc:sldMkLst>
          <pc:docMk/>
          <pc:sldMk cId="856669616" sldId="1714"/>
        </pc:sldMkLst>
      </pc:sldChg>
      <pc:sldChg chg="add del ord">
        <pc:chgData name="Nathália Demetrio" userId="73b6c4bd58836735" providerId="LiveId" clId="{C00AA7F5-0EC5-4656-84E5-B1513740F2F9}" dt="2022-10-13T01:30:46.401" v="13308" actId="47"/>
        <pc:sldMkLst>
          <pc:docMk/>
          <pc:sldMk cId="1051990707" sldId="1715"/>
        </pc:sldMkLst>
      </pc:sldChg>
      <pc:sldChg chg="add del">
        <pc:chgData name="Nathália Demetrio" userId="73b6c4bd58836735" providerId="LiveId" clId="{C00AA7F5-0EC5-4656-84E5-B1513740F2F9}" dt="2022-10-13T00:49:19.248" v="12931"/>
        <pc:sldMkLst>
          <pc:docMk/>
          <pc:sldMk cId="4253114469" sldId="1715"/>
        </pc:sldMkLst>
      </pc:sldChg>
      <pc:sldChg chg="addSp delSp modSp add mod ord modNotesTx">
        <pc:chgData name="Nathália Demetrio" userId="73b6c4bd58836735" providerId="LiveId" clId="{C00AA7F5-0EC5-4656-84E5-B1513740F2F9}" dt="2022-10-13T00:57:54.086" v="13264" actId="1037"/>
        <pc:sldMkLst>
          <pc:docMk/>
          <pc:sldMk cId="1673742198" sldId="1716"/>
        </pc:sldMkLst>
        <pc:spChg chg="mod">
          <ac:chgData name="Nathália Demetrio" userId="73b6c4bd58836735" providerId="LiveId" clId="{C00AA7F5-0EC5-4656-84E5-B1513740F2F9}" dt="2022-10-13T00:56:41.231" v="13247" actId="20577"/>
          <ac:spMkLst>
            <pc:docMk/>
            <pc:sldMk cId="1673742198" sldId="1716"/>
            <ac:spMk id="2" creationId="{00000000-0000-0000-0000-000000000000}"/>
          </ac:spMkLst>
        </pc:spChg>
        <pc:spChg chg="del">
          <ac:chgData name="Nathália Demetrio" userId="73b6c4bd58836735" providerId="LiveId" clId="{C00AA7F5-0EC5-4656-84E5-B1513740F2F9}" dt="2022-10-13T00:50:13.318" v="12957" actId="478"/>
          <ac:spMkLst>
            <pc:docMk/>
            <pc:sldMk cId="1673742198" sldId="1716"/>
            <ac:spMk id="3" creationId="{B06FE9EB-2DEB-0841-B987-AE40974AE518}"/>
          </ac:spMkLst>
        </pc:spChg>
        <pc:spChg chg="del">
          <ac:chgData name="Nathália Demetrio" userId="73b6c4bd58836735" providerId="LiveId" clId="{C00AA7F5-0EC5-4656-84E5-B1513740F2F9}" dt="2022-10-13T00:50:13.318" v="12957" actId="478"/>
          <ac:spMkLst>
            <pc:docMk/>
            <pc:sldMk cId="1673742198" sldId="1716"/>
            <ac:spMk id="4" creationId="{EB4F27A3-7D45-F252-1344-6A84FE91C94E}"/>
          </ac:spMkLst>
        </pc:spChg>
        <pc:spChg chg="add del mod">
          <ac:chgData name="Nathália Demetrio" userId="73b6c4bd58836735" providerId="LiveId" clId="{C00AA7F5-0EC5-4656-84E5-B1513740F2F9}" dt="2022-10-13T00:52:41.001" v="13027"/>
          <ac:spMkLst>
            <pc:docMk/>
            <pc:sldMk cId="1673742198" sldId="1716"/>
            <ac:spMk id="10" creationId="{579CB54B-7E95-2058-28AA-4E74CFFE15AA}"/>
          </ac:spMkLst>
        </pc:spChg>
        <pc:spChg chg="add del mod">
          <ac:chgData name="Nathália Demetrio" userId="73b6c4bd58836735" providerId="LiveId" clId="{C00AA7F5-0EC5-4656-84E5-B1513740F2F9}" dt="2022-10-13T00:52:41.001" v="13027"/>
          <ac:spMkLst>
            <pc:docMk/>
            <pc:sldMk cId="1673742198" sldId="1716"/>
            <ac:spMk id="11" creationId="{6BA8C30D-D827-1FD8-49A6-1330BD4E4643}"/>
          </ac:spMkLst>
        </pc:spChg>
        <pc:spChg chg="add del mod">
          <ac:chgData name="Nathália Demetrio" userId="73b6c4bd58836735" providerId="LiveId" clId="{C00AA7F5-0EC5-4656-84E5-B1513740F2F9}" dt="2022-10-13T00:52:41.001" v="13027"/>
          <ac:spMkLst>
            <pc:docMk/>
            <pc:sldMk cId="1673742198" sldId="1716"/>
            <ac:spMk id="12" creationId="{16D88119-DF18-B292-466D-EC92188A8F31}"/>
          </ac:spMkLst>
        </pc:spChg>
        <pc:spChg chg="add del mod">
          <ac:chgData name="Nathália Demetrio" userId="73b6c4bd58836735" providerId="LiveId" clId="{C00AA7F5-0EC5-4656-84E5-B1513740F2F9}" dt="2022-10-13T00:52:41.001" v="13027"/>
          <ac:spMkLst>
            <pc:docMk/>
            <pc:sldMk cId="1673742198" sldId="1716"/>
            <ac:spMk id="13" creationId="{5FC45350-74C8-5029-E598-F1CA5408AC33}"/>
          </ac:spMkLst>
        </pc:spChg>
        <pc:spChg chg="add del mod">
          <ac:chgData name="Nathália Demetrio" userId="73b6c4bd58836735" providerId="LiveId" clId="{C00AA7F5-0EC5-4656-84E5-B1513740F2F9}" dt="2022-10-13T00:52:41.001" v="13027"/>
          <ac:spMkLst>
            <pc:docMk/>
            <pc:sldMk cId="1673742198" sldId="1716"/>
            <ac:spMk id="14" creationId="{65D5658C-4D98-E4E3-9F0E-4552B03555BE}"/>
          </ac:spMkLst>
        </pc:spChg>
        <pc:spChg chg="add del mod">
          <ac:chgData name="Nathália Demetrio" userId="73b6c4bd58836735" providerId="LiveId" clId="{C00AA7F5-0EC5-4656-84E5-B1513740F2F9}" dt="2022-10-13T00:53:27.990" v="13076" actId="478"/>
          <ac:spMkLst>
            <pc:docMk/>
            <pc:sldMk cId="1673742198" sldId="1716"/>
            <ac:spMk id="15" creationId="{ABFCBFF5-8B17-13E6-E030-2D50604577EF}"/>
          </ac:spMkLst>
        </pc:spChg>
        <pc:spChg chg="add del mod">
          <ac:chgData name="Nathália Demetrio" userId="73b6c4bd58836735" providerId="LiveId" clId="{C00AA7F5-0EC5-4656-84E5-B1513740F2F9}" dt="2022-10-13T00:53:27.990" v="13076" actId="478"/>
          <ac:spMkLst>
            <pc:docMk/>
            <pc:sldMk cId="1673742198" sldId="1716"/>
            <ac:spMk id="16" creationId="{08BD7A84-1741-42C2-4F45-20A37AF5DC92}"/>
          </ac:spMkLst>
        </pc:spChg>
        <pc:spChg chg="add del mod">
          <ac:chgData name="Nathália Demetrio" userId="73b6c4bd58836735" providerId="LiveId" clId="{C00AA7F5-0EC5-4656-84E5-B1513740F2F9}" dt="2022-10-13T00:53:27.990" v="13076" actId="478"/>
          <ac:spMkLst>
            <pc:docMk/>
            <pc:sldMk cId="1673742198" sldId="1716"/>
            <ac:spMk id="17" creationId="{D27CD6B0-9DA6-C502-522D-835C750A50D8}"/>
          </ac:spMkLst>
        </pc:spChg>
        <pc:spChg chg="add del mod">
          <ac:chgData name="Nathália Demetrio" userId="73b6c4bd58836735" providerId="LiveId" clId="{C00AA7F5-0EC5-4656-84E5-B1513740F2F9}" dt="2022-10-13T00:53:27.990" v="13076" actId="478"/>
          <ac:spMkLst>
            <pc:docMk/>
            <pc:sldMk cId="1673742198" sldId="1716"/>
            <ac:spMk id="18" creationId="{FB7C0014-C58E-A134-085D-1EED4B8D50E3}"/>
          </ac:spMkLst>
        </pc:spChg>
        <pc:spChg chg="add del mod">
          <ac:chgData name="Nathália Demetrio" userId="73b6c4bd58836735" providerId="LiveId" clId="{C00AA7F5-0EC5-4656-84E5-B1513740F2F9}" dt="2022-10-13T00:53:27.990" v="13076" actId="478"/>
          <ac:spMkLst>
            <pc:docMk/>
            <pc:sldMk cId="1673742198" sldId="1716"/>
            <ac:spMk id="19" creationId="{C61D14CF-2B9A-26FD-552B-75FDA1A97877}"/>
          </ac:spMkLst>
        </pc:spChg>
        <pc:spChg chg="add del mod">
          <ac:chgData name="Nathália Demetrio" userId="73b6c4bd58836735" providerId="LiveId" clId="{C00AA7F5-0EC5-4656-84E5-B1513740F2F9}" dt="2022-10-13T00:53:27.990" v="13076" actId="478"/>
          <ac:spMkLst>
            <pc:docMk/>
            <pc:sldMk cId="1673742198" sldId="1716"/>
            <ac:spMk id="20" creationId="{DCE48BB9-AB6A-D0C3-831E-2E1F9395F667}"/>
          </ac:spMkLst>
        </pc:spChg>
        <pc:spChg chg="add mod">
          <ac:chgData name="Nathália Demetrio" userId="73b6c4bd58836735" providerId="LiveId" clId="{C00AA7F5-0EC5-4656-84E5-B1513740F2F9}" dt="2022-10-13T00:57:01.554" v="13250" actId="1076"/>
          <ac:spMkLst>
            <pc:docMk/>
            <pc:sldMk cId="1673742198" sldId="1716"/>
            <ac:spMk id="29" creationId="{3652A24E-7A35-27F1-A2F6-6B0363DC1C32}"/>
          </ac:spMkLst>
        </pc:spChg>
        <pc:spChg chg="add mod">
          <ac:chgData name="Nathália Demetrio" userId="73b6c4bd58836735" providerId="LiveId" clId="{C00AA7F5-0EC5-4656-84E5-B1513740F2F9}" dt="2022-10-13T00:57:05.572" v="13251"/>
          <ac:spMkLst>
            <pc:docMk/>
            <pc:sldMk cId="1673742198" sldId="1716"/>
            <ac:spMk id="30" creationId="{AA77FF90-E8D4-DA64-5929-EB54AB9ECF4C}"/>
          </ac:spMkLst>
        </pc:spChg>
        <pc:spChg chg="add mod">
          <ac:chgData name="Nathália Demetrio" userId="73b6c4bd58836735" providerId="LiveId" clId="{C00AA7F5-0EC5-4656-84E5-B1513740F2F9}" dt="2022-10-13T00:57:11.351" v="13252" actId="208"/>
          <ac:spMkLst>
            <pc:docMk/>
            <pc:sldMk cId="1673742198" sldId="1716"/>
            <ac:spMk id="31" creationId="{B2B1EC51-9CD4-29B1-ABE7-81E7C0DBE116}"/>
          </ac:spMkLst>
        </pc:spChg>
        <pc:spChg chg="add mod">
          <ac:chgData name="Nathália Demetrio" userId="73b6c4bd58836735" providerId="LiveId" clId="{C00AA7F5-0EC5-4656-84E5-B1513740F2F9}" dt="2022-10-13T00:57:44.558" v="13257" actId="1037"/>
          <ac:spMkLst>
            <pc:docMk/>
            <pc:sldMk cId="1673742198" sldId="1716"/>
            <ac:spMk id="32" creationId="{E40E2FC9-24E7-968D-01FE-4C2915CBD57C}"/>
          </ac:spMkLst>
        </pc:spChg>
        <pc:spChg chg="add mod">
          <ac:chgData name="Nathália Demetrio" userId="73b6c4bd58836735" providerId="LiveId" clId="{C00AA7F5-0EC5-4656-84E5-B1513740F2F9}" dt="2022-10-13T00:57:41.862" v="13256" actId="1038"/>
          <ac:spMkLst>
            <pc:docMk/>
            <pc:sldMk cId="1673742198" sldId="1716"/>
            <ac:spMk id="33" creationId="{88825321-F63A-F378-B96C-B5E83FC936C5}"/>
          </ac:spMkLst>
        </pc:spChg>
        <pc:spChg chg="add mod">
          <ac:chgData name="Nathália Demetrio" userId="73b6c4bd58836735" providerId="LiveId" clId="{C00AA7F5-0EC5-4656-84E5-B1513740F2F9}" dt="2022-10-13T00:57:48.231" v="13258" actId="1035"/>
          <ac:spMkLst>
            <pc:docMk/>
            <pc:sldMk cId="1673742198" sldId="1716"/>
            <ac:spMk id="34" creationId="{6DF878E4-FF62-0039-54E5-7D260C700B26}"/>
          </ac:spMkLst>
        </pc:spChg>
        <pc:spChg chg="add mod">
          <ac:chgData name="Nathália Demetrio" userId="73b6c4bd58836735" providerId="LiveId" clId="{C00AA7F5-0EC5-4656-84E5-B1513740F2F9}" dt="2022-10-13T00:57:35.336" v="13255" actId="14100"/>
          <ac:spMkLst>
            <pc:docMk/>
            <pc:sldMk cId="1673742198" sldId="1716"/>
            <ac:spMk id="35" creationId="{8ED9331D-64DA-0C89-F733-93A5492B08F5}"/>
          </ac:spMkLst>
        </pc:spChg>
        <pc:graphicFrameChg chg="add del mod modGraphic">
          <ac:chgData name="Nathália Demetrio" userId="73b6c4bd58836735" providerId="LiveId" clId="{C00AA7F5-0EC5-4656-84E5-B1513740F2F9}" dt="2022-10-13T00:56:08.409" v="13213" actId="478"/>
          <ac:graphicFrameMkLst>
            <pc:docMk/>
            <pc:sldMk cId="1673742198" sldId="1716"/>
            <ac:graphicFrameMk id="21" creationId="{458937E7-2D46-0A88-D0D9-6A7535F51333}"/>
          </ac:graphicFrameMkLst>
        </pc:graphicFrameChg>
        <pc:picChg chg="add del mod">
          <ac:chgData name="Nathália Demetrio" userId="73b6c4bd58836735" providerId="LiveId" clId="{C00AA7F5-0EC5-4656-84E5-B1513740F2F9}" dt="2022-10-13T00:52:34.415" v="13025" actId="478"/>
          <ac:picMkLst>
            <pc:docMk/>
            <pc:sldMk cId="1673742198" sldId="1716"/>
            <ac:picMk id="5" creationId="{7CA3D2E1-84AD-8050-83BF-45BDF597F535}"/>
          </ac:picMkLst>
        </pc:picChg>
        <pc:picChg chg="add del mod">
          <ac:chgData name="Nathália Demetrio" userId="73b6c4bd58836735" providerId="LiveId" clId="{C00AA7F5-0EC5-4656-84E5-B1513740F2F9}" dt="2022-10-13T00:52:34.415" v="13025" actId="478"/>
          <ac:picMkLst>
            <pc:docMk/>
            <pc:sldMk cId="1673742198" sldId="1716"/>
            <ac:picMk id="7" creationId="{7F2D1517-0CD2-FD42-672D-2A7F6ADFD844}"/>
          </ac:picMkLst>
        </pc:picChg>
        <pc:picChg chg="add del mod">
          <ac:chgData name="Nathália Demetrio" userId="73b6c4bd58836735" providerId="LiveId" clId="{C00AA7F5-0EC5-4656-84E5-B1513740F2F9}" dt="2022-10-13T00:52:34.415" v="13025" actId="478"/>
          <ac:picMkLst>
            <pc:docMk/>
            <pc:sldMk cId="1673742198" sldId="1716"/>
            <ac:picMk id="9" creationId="{6433B7AE-623A-D96F-9871-DF6A5FA8959B}"/>
          </ac:picMkLst>
        </pc:picChg>
        <pc:picChg chg="add del mod">
          <ac:chgData name="Nathália Demetrio" userId="73b6c4bd58836735" providerId="LiveId" clId="{C00AA7F5-0EC5-4656-84E5-B1513740F2F9}" dt="2022-10-13T00:56:08.409" v="13213" actId="478"/>
          <ac:picMkLst>
            <pc:docMk/>
            <pc:sldMk cId="1673742198" sldId="1716"/>
            <ac:picMk id="22" creationId="{460DD31D-4F81-28C2-C398-4ACCC077D592}"/>
          </ac:picMkLst>
        </pc:picChg>
        <pc:picChg chg="add del mod">
          <ac:chgData name="Nathália Demetrio" userId="73b6c4bd58836735" providerId="LiveId" clId="{C00AA7F5-0EC5-4656-84E5-B1513740F2F9}" dt="2022-10-13T00:56:08.409" v="13213" actId="478"/>
          <ac:picMkLst>
            <pc:docMk/>
            <pc:sldMk cId="1673742198" sldId="1716"/>
            <ac:picMk id="23" creationId="{776BC33F-59F0-E8C2-4F9E-6FD8FCC2FA2F}"/>
          </ac:picMkLst>
        </pc:picChg>
        <pc:picChg chg="add del mod">
          <ac:chgData name="Nathália Demetrio" userId="73b6c4bd58836735" providerId="LiveId" clId="{C00AA7F5-0EC5-4656-84E5-B1513740F2F9}" dt="2022-10-13T00:56:08.409" v="13213" actId="478"/>
          <ac:picMkLst>
            <pc:docMk/>
            <pc:sldMk cId="1673742198" sldId="1716"/>
            <ac:picMk id="24" creationId="{645040A1-E3C9-31B6-56C6-C6647BA4122F}"/>
          </ac:picMkLst>
        </pc:picChg>
        <pc:picChg chg="add del mod">
          <ac:chgData name="Nathália Demetrio" userId="73b6c4bd58836735" providerId="LiveId" clId="{C00AA7F5-0EC5-4656-84E5-B1513740F2F9}" dt="2022-10-13T00:56:08.409" v="13213" actId="478"/>
          <ac:picMkLst>
            <pc:docMk/>
            <pc:sldMk cId="1673742198" sldId="1716"/>
            <ac:picMk id="25" creationId="{42BDCB52-3AB3-5ABD-59AC-95149D7FC208}"/>
          </ac:picMkLst>
        </pc:picChg>
        <pc:picChg chg="add del mod">
          <ac:chgData name="Nathália Demetrio" userId="73b6c4bd58836735" providerId="LiveId" clId="{C00AA7F5-0EC5-4656-84E5-B1513740F2F9}" dt="2022-10-13T00:56:08.409" v="13213" actId="478"/>
          <ac:picMkLst>
            <pc:docMk/>
            <pc:sldMk cId="1673742198" sldId="1716"/>
            <ac:picMk id="26" creationId="{B45AFEEC-8768-47E7-92B0-96DCE3AC4A1B}"/>
          </ac:picMkLst>
        </pc:picChg>
        <pc:picChg chg="add mod">
          <ac:chgData name="Nathália Demetrio" userId="73b6c4bd58836735" providerId="LiveId" clId="{C00AA7F5-0EC5-4656-84E5-B1513740F2F9}" dt="2022-10-13T00:57:54.086" v="13264" actId="1037"/>
          <ac:picMkLst>
            <pc:docMk/>
            <pc:sldMk cId="1673742198" sldId="1716"/>
            <ac:picMk id="27" creationId="{EE63391D-5839-95E0-9940-627CB6C460B9}"/>
          </ac:picMkLst>
        </pc:picChg>
      </pc:sldChg>
      <pc:sldChg chg="add">
        <pc:chgData name="Nathália Demetrio" userId="73b6c4bd58836735" providerId="LiveId" clId="{C00AA7F5-0EC5-4656-84E5-B1513740F2F9}" dt="2022-10-13T00:52:31.786" v="13024"/>
        <pc:sldMkLst>
          <pc:docMk/>
          <pc:sldMk cId="3581620628" sldId="1717"/>
        </pc:sldMkLst>
      </pc:sldChg>
      <pc:sldChg chg="modSp add del mod">
        <pc:chgData name="Nathália Demetrio" userId="73b6c4bd58836735" providerId="LiveId" clId="{C00AA7F5-0EC5-4656-84E5-B1513740F2F9}" dt="2022-10-13T00:58:04.581" v="13265" actId="47"/>
        <pc:sldMkLst>
          <pc:docMk/>
          <pc:sldMk cId="3555559429" sldId="1718"/>
        </pc:sldMkLst>
        <pc:spChg chg="mod">
          <ac:chgData name="Nathália Demetrio" userId="73b6c4bd58836735" providerId="LiveId" clId="{C00AA7F5-0EC5-4656-84E5-B1513740F2F9}" dt="2022-10-13T00:53:21.152" v="13075" actId="20577"/>
          <ac:spMkLst>
            <pc:docMk/>
            <pc:sldMk cId="3555559429" sldId="1718"/>
            <ac:spMk id="2" creationId="{00000000-0000-0000-0000-000000000000}"/>
          </ac:spMkLst>
        </pc:spChg>
      </pc:sldChg>
      <pc:sldChg chg="add del modNotesTx">
        <pc:chgData name="Nathália Demetrio" userId="73b6c4bd58836735" providerId="LiveId" clId="{C00AA7F5-0EC5-4656-84E5-B1513740F2F9}" dt="2022-10-13T00:56:49.405" v="13248"/>
        <pc:sldMkLst>
          <pc:docMk/>
          <pc:sldMk cId="3398886112" sldId="1719"/>
        </pc:sldMkLst>
      </pc:sldChg>
      <pc:sldChg chg="addSp delSp modSp mod">
        <pc:chgData name="Nathália Demetrio" userId="73b6c4bd58836735" providerId="LiveId" clId="{C00AA7F5-0EC5-4656-84E5-B1513740F2F9}" dt="2022-10-13T01:36:31.535" v="13369"/>
        <pc:sldMkLst>
          <pc:docMk/>
          <pc:sldMk cId="324242932" sldId="1720"/>
        </pc:sldMkLst>
        <pc:spChg chg="mod">
          <ac:chgData name="Nathália Demetrio" userId="73b6c4bd58836735" providerId="LiveId" clId="{C00AA7F5-0EC5-4656-84E5-B1513740F2F9}" dt="2022-10-13T01:36:31.134" v="13368" actId="20577"/>
          <ac:spMkLst>
            <pc:docMk/>
            <pc:sldMk cId="324242932" sldId="1720"/>
            <ac:spMk id="2" creationId="{00000000-0000-0000-0000-000000000000}"/>
          </ac:spMkLst>
        </pc:spChg>
        <pc:spChg chg="mod">
          <ac:chgData name="Nathália Demetrio" userId="73b6c4bd58836735" providerId="LiveId" clId="{C00AA7F5-0EC5-4656-84E5-B1513740F2F9}" dt="2022-10-13T01:28:31.830" v="13296" actId="207"/>
          <ac:spMkLst>
            <pc:docMk/>
            <pc:sldMk cId="324242932" sldId="1720"/>
            <ac:spMk id="5" creationId="{6E076AC3-4177-9C9A-F426-FA22B27887BA}"/>
          </ac:spMkLst>
        </pc:spChg>
        <pc:spChg chg="mod">
          <ac:chgData name="Nathália Demetrio" userId="73b6c4bd58836735" providerId="LiveId" clId="{C00AA7F5-0EC5-4656-84E5-B1513740F2F9}" dt="2022-10-13T01:28:39.121" v="13297" actId="207"/>
          <ac:spMkLst>
            <pc:docMk/>
            <pc:sldMk cId="324242932" sldId="1720"/>
            <ac:spMk id="6" creationId="{87ED1D2A-1F6B-8E7D-CF5B-E7B33D69FE73}"/>
          </ac:spMkLst>
        </pc:spChg>
        <pc:spChg chg="mod">
          <ac:chgData name="Nathália Demetrio" userId="73b6c4bd58836735" providerId="LiveId" clId="{C00AA7F5-0EC5-4656-84E5-B1513740F2F9}" dt="2022-10-13T01:29:16.135" v="13302" actId="108"/>
          <ac:spMkLst>
            <pc:docMk/>
            <pc:sldMk cId="324242932" sldId="1720"/>
            <ac:spMk id="9" creationId="{C4E094E7-AE5B-D4AF-E9AA-68BDD64719F4}"/>
          </ac:spMkLst>
        </pc:spChg>
        <pc:spChg chg="mod">
          <ac:chgData name="Nathália Demetrio" userId="73b6c4bd58836735" providerId="LiveId" clId="{C00AA7F5-0EC5-4656-84E5-B1513740F2F9}" dt="2022-10-13T01:28:44.087" v="13298" actId="208"/>
          <ac:spMkLst>
            <pc:docMk/>
            <pc:sldMk cId="324242932" sldId="1720"/>
            <ac:spMk id="11" creationId="{8773CA69-5EFD-2FD9-6470-1E5ECA7010D4}"/>
          </ac:spMkLst>
        </pc:spChg>
        <pc:spChg chg="add mod">
          <ac:chgData name="Nathália Demetrio" userId="73b6c4bd58836735" providerId="LiveId" clId="{C00AA7F5-0EC5-4656-84E5-B1513740F2F9}" dt="2022-10-13T01:36:31.535" v="13369"/>
          <ac:spMkLst>
            <pc:docMk/>
            <pc:sldMk cId="324242932" sldId="1720"/>
            <ac:spMk id="19" creationId="{1DF3056E-E4B8-26E9-AF42-D2CDB7E9F902}"/>
          </ac:spMkLst>
        </pc:spChg>
        <pc:spChg chg="mod">
          <ac:chgData name="Nathália Demetrio" userId="73b6c4bd58836735" providerId="LiveId" clId="{C00AA7F5-0EC5-4656-84E5-B1513740F2F9}" dt="2022-10-13T01:36:31.535" v="13369"/>
          <ac:spMkLst>
            <pc:docMk/>
            <pc:sldMk cId="324242932" sldId="1720"/>
            <ac:spMk id="23" creationId="{838BDAB3-679F-2A1C-FE27-23824F56B4C1}"/>
          </ac:spMkLst>
        </pc:spChg>
        <pc:spChg chg="mod">
          <ac:chgData name="Nathália Demetrio" userId="73b6c4bd58836735" providerId="LiveId" clId="{C00AA7F5-0EC5-4656-84E5-B1513740F2F9}" dt="2022-10-13T01:28:53.203" v="13300" actId="208"/>
          <ac:spMkLst>
            <pc:docMk/>
            <pc:sldMk cId="324242932" sldId="1720"/>
            <ac:spMk id="36" creationId="{FC45157B-FE34-BAEE-58D1-50299E806BF2}"/>
          </ac:spMkLst>
        </pc:spChg>
        <pc:spChg chg="mod">
          <ac:chgData name="Nathália Demetrio" userId="73b6c4bd58836735" providerId="LiveId" clId="{C00AA7F5-0EC5-4656-84E5-B1513740F2F9}" dt="2022-10-13T01:28:49.298" v="13299" actId="208"/>
          <ac:spMkLst>
            <pc:docMk/>
            <pc:sldMk cId="324242932" sldId="1720"/>
            <ac:spMk id="37" creationId="{0E8E2226-29E1-0684-100D-A780711495E6}"/>
          </ac:spMkLst>
        </pc:spChg>
        <pc:spChg chg="mod">
          <ac:chgData name="Nathália Demetrio" userId="73b6c4bd58836735" providerId="LiveId" clId="{C00AA7F5-0EC5-4656-84E5-B1513740F2F9}" dt="2022-10-13T01:28:55.492" v="13301" actId="208"/>
          <ac:spMkLst>
            <pc:docMk/>
            <pc:sldMk cId="324242932" sldId="1720"/>
            <ac:spMk id="38" creationId="{86E4C289-D071-370E-7E9B-94D07FAEFA52}"/>
          </ac:spMkLst>
        </pc:spChg>
        <pc:spChg chg="mod">
          <ac:chgData name="Nathália Demetrio" userId="73b6c4bd58836735" providerId="LiveId" clId="{C00AA7F5-0EC5-4656-84E5-B1513740F2F9}" dt="2022-10-13T01:30:26.131" v="13307" actId="1076"/>
          <ac:spMkLst>
            <pc:docMk/>
            <pc:sldMk cId="324242932" sldId="1720"/>
            <ac:spMk id="53" creationId="{68A1FECD-097F-980B-E8E9-D79403A1FB9B}"/>
          </ac:spMkLst>
        </pc:spChg>
        <pc:grpChg chg="add mod">
          <ac:chgData name="Nathália Demetrio" userId="73b6c4bd58836735" providerId="LiveId" clId="{C00AA7F5-0EC5-4656-84E5-B1513740F2F9}" dt="2022-10-13T01:36:31.535" v="13369"/>
          <ac:grpSpMkLst>
            <pc:docMk/>
            <pc:sldMk cId="324242932" sldId="1720"/>
            <ac:grpSpMk id="20" creationId="{E5340079-C4A1-6252-3C4F-DA4B27E9B17F}"/>
          </ac:grpSpMkLst>
        </pc:grpChg>
        <pc:grpChg chg="mod">
          <ac:chgData name="Nathália Demetrio" userId="73b6c4bd58836735" providerId="LiveId" clId="{C00AA7F5-0EC5-4656-84E5-B1513740F2F9}" dt="2022-10-13T01:36:31.535" v="13369"/>
          <ac:grpSpMkLst>
            <pc:docMk/>
            <pc:sldMk cId="324242932" sldId="1720"/>
            <ac:grpSpMk id="21" creationId="{C3B2D070-C496-6661-4445-C6B9A7A8ACF8}"/>
          </ac:grpSpMkLst>
        </pc:grpChg>
        <pc:picChg chg="add mod">
          <ac:chgData name="Nathália Demetrio" userId="73b6c4bd58836735" providerId="LiveId" clId="{C00AA7F5-0EC5-4656-84E5-B1513740F2F9}" dt="2022-10-13T00:58:38.883" v="13268"/>
          <ac:picMkLst>
            <pc:docMk/>
            <pc:sldMk cId="324242932" sldId="1720"/>
            <ac:picMk id="17" creationId="{B7C6C402-BB0E-FD07-7058-4CCC8E1867A3}"/>
          </ac:picMkLst>
        </pc:picChg>
        <pc:picChg chg="add del mod">
          <ac:chgData name="Nathália Demetrio" userId="73b6c4bd58836735" providerId="LiveId" clId="{C00AA7F5-0EC5-4656-84E5-B1513740F2F9}" dt="2022-10-13T01:30:59.429" v="13309" actId="478"/>
          <ac:picMkLst>
            <pc:docMk/>
            <pc:sldMk cId="324242932" sldId="1720"/>
            <ac:picMk id="18" creationId="{DEC40411-AE95-EC4A-7B19-0612A7ADC369}"/>
          </ac:picMkLst>
        </pc:picChg>
        <pc:picChg chg="mod">
          <ac:chgData name="Nathália Demetrio" userId="73b6c4bd58836735" providerId="LiveId" clId="{C00AA7F5-0EC5-4656-84E5-B1513740F2F9}" dt="2022-10-13T01:36:31.535" v="13369"/>
          <ac:picMkLst>
            <pc:docMk/>
            <pc:sldMk cId="324242932" sldId="1720"/>
            <ac:picMk id="22" creationId="{50DC5680-5F5F-B540-B7A2-8A3ED633462A}"/>
          </ac:picMkLst>
        </pc:picChg>
        <pc:picChg chg="mod">
          <ac:chgData name="Nathália Demetrio" userId="73b6c4bd58836735" providerId="LiveId" clId="{C00AA7F5-0EC5-4656-84E5-B1513740F2F9}" dt="2022-10-13T01:36:31.535" v="13369"/>
          <ac:picMkLst>
            <pc:docMk/>
            <pc:sldMk cId="324242932" sldId="1720"/>
            <ac:picMk id="24" creationId="{9BE28A8A-1A28-6FC9-9126-45FCCB483B85}"/>
          </ac:picMkLst>
        </pc:picChg>
        <pc:picChg chg="mod">
          <ac:chgData name="Nathália Demetrio" userId="73b6c4bd58836735" providerId="LiveId" clId="{C00AA7F5-0EC5-4656-84E5-B1513740F2F9}" dt="2022-10-13T01:36:31.535" v="13369"/>
          <ac:picMkLst>
            <pc:docMk/>
            <pc:sldMk cId="324242932" sldId="1720"/>
            <ac:picMk id="26" creationId="{86922453-8CAD-D37D-D881-7765D6D8ADFB}"/>
          </ac:picMkLst>
        </pc:picChg>
        <pc:picChg chg="mod">
          <ac:chgData name="Nathália Demetrio" userId="73b6c4bd58836735" providerId="LiveId" clId="{C00AA7F5-0EC5-4656-84E5-B1513740F2F9}" dt="2022-10-13T01:36:31.535" v="13369"/>
          <ac:picMkLst>
            <pc:docMk/>
            <pc:sldMk cId="324242932" sldId="1720"/>
            <ac:picMk id="27" creationId="{73286476-E5FD-A74A-98DE-63D204E63D4D}"/>
          </ac:picMkLst>
        </pc:picChg>
        <pc:picChg chg="mod">
          <ac:chgData name="Nathália Demetrio" userId="73b6c4bd58836735" providerId="LiveId" clId="{C00AA7F5-0EC5-4656-84E5-B1513740F2F9}" dt="2022-10-13T01:36:31.535" v="13369"/>
          <ac:picMkLst>
            <pc:docMk/>
            <pc:sldMk cId="324242932" sldId="1720"/>
            <ac:picMk id="28" creationId="{7D9FDE80-3CBD-BA9F-D839-A33AB028A469}"/>
          </ac:picMkLst>
        </pc:picChg>
      </pc:sldChg>
      <pc:sldChg chg="addSp modSp mod">
        <pc:chgData name="Nathália Demetrio" userId="73b6c4bd58836735" providerId="LiveId" clId="{C00AA7F5-0EC5-4656-84E5-B1513740F2F9}" dt="2022-10-13T01:36:41.284" v="13371"/>
        <pc:sldMkLst>
          <pc:docMk/>
          <pc:sldMk cId="2280377005" sldId="1721"/>
        </pc:sldMkLst>
        <pc:spChg chg="mod">
          <ac:chgData name="Nathália Demetrio" userId="73b6c4bd58836735" providerId="LiveId" clId="{C00AA7F5-0EC5-4656-84E5-B1513740F2F9}" dt="2022-10-13T01:36:39.291" v="13370" actId="20577"/>
          <ac:spMkLst>
            <pc:docMk/>
            <pc:sldMk cId="2280377005" sldId="1721"/>
            <ac:spMk id="2" creationId="{00000000-0000-0000-0000-000000000000}"/>
          </ac:spMkLst>
        </pc:spChg>
        <pc:spChg chg="add mod">
          <ac:chgData name="Nathália Demetrio" userId="73b6c4bd58836735" providerId="LiveId" clId="{C00AA7F5-0EC5-4656-84E5-B1513740F2F9}" dt="2022-10-13T01:36:41.284" v="13371"/>
          <ac:spMkLst>
            <pc:docMk/>
            <pc:sldMk cId="2280377005" sldId="1721"/>
            <ac:spMk id="19" creationId="{7FEDFC52-EB98-F1CC-A31F-67BDB2145374}"/>
          </ac:spMkLst>
        </pc:spChg>
        <pc:spChg chg="mod">
          <ac:chgData name="Nathália Demetrio" userId="73b6c4bd58836735" providerId="LiveId" clId="{C00AA7F5-0EC5-4656-84E5-B1513740F2F9}" dt="2022-10-13T01:36:41.284" v="13371"/>
          <ac:spMkLst>
            <pc:docMk/>
            <pc:sldMk cId="2280377005" sldId="1721"/>
            <ac:spMk id="23" creationId="{5D9ABECC-4B99-61D6-CE90-97D0737D27F4}"/>
          </ac:spMkLst>
        </pc:spChg>
        <pc:grpChg chg="add mod">
          <ac:chgData name="Nathália Demetrio" userId="73b6c4bd58836735" providerId="LiveId" clId="{C00AA7F5-0EC5-4656-84E5-B1513740F2F9}" dt="2022-10-13T01:36:41.284" v="13371"/>
          <ac:grpSpMkLst>
            <pc:docMk/>
            <pc:sldMk cId="2280377005" sldId="1721"/>
            <ac:grpSpMk id="20" creationId="{9D6116A6-C675-6A22-8EFF-72B709D0551A}"/>
          </ac:grpSpMkLst>
        </pc:grpChg>
        <pc:grpChg chg="mod">
          <ac:chgData name="Nathália Demetrio" userId="73b6c4bd58836735" providerId="LiveId" clId="{C00AA7F5-0EC5-4656-84E5-B1513740F2F9}" dt="2022-10-13T01:36:41.284" v="13371"/>
          <ac:grpSpMkLst>
            <pc:docMk/>
            <pc:sldMk cId="2280377005" sldId="1721"/>
            <ac:grpSpMk id="21" creationId="{7523F9B1-D406-F38C-3F3B-C3596BEDF5A8}"/>
          </ac:grpSpMkLst>
        </pc:grpChg>
        <pc:picChg chg="add mod">
          <ac:chgData name="Nathália Demetrio" userId="73b6c4bd58836735" providerId="LiveId" clId="{C00AA7F5-0EC5-4656-84E5-B1513740F2F9}" dt="2022-10-13T01:31:37.658" v="13316"/>
          <ac:picMkLst>
            <pc:docMk/>
            <pc:sldMk cId="2280377005" sldId="1721"/>
            <ac:picMk id="18" creationId="{D3D83343-51D1-BC3E-741C-E4547F942FCC}"/>
          </ac:picMkLst>
        </pc:picChg>
        <pc:picChg chg="mod">
          <ac:chgData name="Nathália Demetrio" userId="73b6c4bd58836735" providerId="LiveId" clId="{C00AA7F5-0EC5-4656-84E5-B1513740F2F9}" dt="2022-10-13T01:36:41.284" v="13371"/>
          <ac:picMkLst>
            <pc:docMk/>
            <pc:sldMk cId="2280377005" sldId="1721"/>
            <ac:picMk id="22" creationId="{29AB05AC-652A-BA78-A7B4-663B6A5C978B}"/>
          </ac:picMkLst>
        </pc:picChg>
        <pc:picChg chg="mod">
          <ac:chgData name="Nathália Demetrio" userId="73b6c4bd58836735" providerId="LiveId" clId="{C00AA7F5-0EC5-4656-84E5-B1513740F2F9}" dt="2022-10-13T01:36:41.284" v="13371"/>
          <ac:picMkLst>
            <pc:docMk/>
            <pc:sldMk cId="2280377005" sldId="1721"/>
            <ac:picMk id="24" creationId="{801A5ABC-134C-720E-40CF-FC3F12E99539}"/>
          </ac:picMkLst>
        </pc:picChg>
        <pc:picChg chg="mod">
          <ac:chgData name="Nathália Demetrio" userId="73b6c4bd58836735" providerId="LiveId" clId="{C00AA7F5-0EC5-4656-84E5-B1513740F2F9}" dt="2022-10-13T01:36:41.284" v="13371"/>
          <ac:picMkLst>
            <pc:docMk/>
            <pc:sldMk cId="2280377005" sldId="1721"/>
            <ac:picMk id="26" creationId="{D07414D1-14C7-7E2E-0D15-4A83BBB95F19}"/>
          </ac:picMkLst>
        </pc:picChg>
        <pc:picChg chg="mod">
          <ac:chgData name="Nathália Demetrio" userId="73b6c4bd58836735" providerId="LiveId" clId="{C00AA7F5-0EC5-4656-84E5-B1513740F2F9}" dt="2022-10-13T01:36:41.284" v="13371"/>
          <ac:picMkLst>
            <pc:docMk/>
            <pc:sldMk cId="2280377005" sldId="1721"/>
            <ac:picMk id="27" creationId="{4BC12335-F1CC-DECF-EDA7-78CD747FAAEE}"/>
          </ac:picMkLst>
        </pc:picChg>
        <pc:picChg chg="mod">
          <ac:chgData name="Nathália Demetrio" userId="73b6c4bd58836735" providerId="LiveId" clId="{C00AA7F5-0EC5-4656-84E5-B1513740F2F9}" dt="2022-10-13T01:36:41.284" v="13371"/>
          <ac:picMkLst>
            <pc:docMk/>
            <pc:sldMk cId="2280377005" sldId="1721"/>
            <ac:picMk id="28" creationId="{BDEA431E-D54A-FBAB-D4B1-8F555960F20B}"/>
          </ac:picMkLst>
        </pc:picChg>
      </pc:sldChg>
      <pc:sldChg chg="addSp delSp modSp mod">
        <pc:chgData name="Nathália Demetrio" userId="73b6c4bd58836735" providerId="LiveId" clId="{C00AA7F5-0EC5-4656-84E5-B1513740F2F9}" dt="2022-10-13T01:36:21.021" v="13367"/>
        <pc:sldMkLst>
          <pc:docMk/>
          <pc:sldMk cId="2202483831" sldId="1722"/>
        </pc:sldMkLst>
        <pc:spChg chg="mod">
          <ac:chgData name="Nathália Demetrio" userId="73b6c4bd58836735" providerId="LiveId" clId="{C00AA7F5-0EC5-4656-84E5-B1513740F2F9}" dt="2022-10-13T01:36:20.130" v="13366" actId="20577"/>
          <ac:spMkLst>
            <pc:docMk/>
            <pc:sldMk cId="2202483831" sldId="1722"/>
            <ac:spMk id="2" creationId="{00000000-0000-0000-0000-000000000000}"/>
          </ac:spMkLst>
        </pc:spChg>
        <pc:spChg chg="add mod">
          <ac:chgData name="Nathália Demetrio" userId="73b6c4bd58836735" providerId="LiveId" clId="{C00AA7F5-0EC5-4656-84E5-B1513740F2F9}" dt="2022-10-13T01:36:21.021" v="13367"/>
          <ac:spMkLst>
            <pc:docMk/>
            <pc:sldMk cId="2202483831" sldId="1722"/>
            <ac:spMk id="19" creationId="{4741794D-67FB-4EFB-A564-8561D978B82F}"/>
          </ac:spMkLst>
        </pc:spChg>
        <pc:spChg chg="mod">
          <ac:chgData name="Nathália Demetrio" userId="73b6c4bd58836735" providerId="LiveId" clId="{C00AA7F5-0EC5-4656-84E5-B1513740F2F9}" dt="2022-10-13T01:36:21.021" v="13367"/>
          <ac:spMkLst>
            <pc:docMk/>
            <pc:sldMk cId="2202483831" sldId="1722"/>
            <ac:spMk id="23" creationId="{89B8FADF-354D-0B97-7ECB-6568E83BF1CF}"/>
          </ac:spMkLst>
        </pc:spChg>
        <pc:grpChg chg="add mod">
          <ac:chgData name="Nathália Demetrio" userId="73b6c4bd58836735" providerId="LiveId" clId="{C00AA7F5-0EC5-4656-84E5-B1513740F2F9}" dt="2022-10-13T01:36:21.021" v="13367"/>
          <ac:grpSpMkLst>
            <pc:docMk/>
            <pc:sldMk cId="2202483831" sldId="1722"/>
            <ac:grpSpMk id="20" creationId="{DB820575-E657-9E82-34EB-55382E037DBB}"/>
          </ac:grpSpMkLst>
        </pc:grpChg>
        <pc:grpChg chg="mod">
          <ac:chgData name="Nathália Demetrio" userId="73b6c4bd58836735" providerId="LiveId" clId="{C00AA7F5-0EC5-4656-84E5-B1513740F2F9}" dt="2022-10-13T01:36:21.021" v="13367"/>
          <ac:grpSpMkLst>
            <pc:docMk/>
            <pc:sldMk cId="2202483831" sldId="1722"/>
            <ac:grpSpMk id="21" creationId="{07A5C2DF-266A-36B1-7F36-815683E595D6}"/>
          </ac:grpSpMkLst>
        </pc:grpChg>
        <pc:picChg chg="del">
          <ac:chgData name="Nathália Demetrio" userId="73b6c4bd58836735" providerId="LiveId" clId="{C00AA7F5-0EC5-4656-84E5-B1513740F2F9}" dt="2022-10-13T01:32:02.067" v="13318" actId="478"/>
          <ac:picMkLst>
            <pc:docMk/>
            <pc:sldMk cId="2202483831" sldId="1722"/>
            <ac:picMk id="17" creationId="{B7C6C402-BB0E-FD07-7058-4CCC8E1867A3}"/>
          </ac:picMkLst>
        </pc:picChg>
        <pc:picChg chg="del">
          <ac:chgData name="Nathália Demetrio" userId="73b6c4bd58836735" providerId="LiveId" clId="{C00AA7F5-0EC5-4656-84E5-B1513740F2F9}" dt="2022-10-13T01:32:02.067" v="13318" actId="478"/>
          <ac:picMkLst>
            <pc:docMk/>
            <pc:sldMk cId="2202483831" sldId="1722"/>
            <ac:picMk id="18" creationId="{D3D83343-51D1-BC3E-741C-E4547F942FCC}"/>
          </ac:picMkLst>
        </pc:picChg>
        <pc:picChg chg="mod">
          <ac:chgData name="Nathália Demetrio" userId="73b6c4bd58836735" providerId="LiveId" clId="{C00AA7F5-0EC5-4656-84E5-B1513740F2F9}" dt="2022-10-13T01:36:21.021" v="13367"/>
          <ac:picMkLst>
            <pc:docMk/>
            <pc:sldMk cId="2202483831" sldId="1722"/>
            <ac:picMk id="22" creationId="{84D097EF-9886-CCCE-8C6D-2759A913F28B}"/>
          </ac:picMkLst>
        </pc:picChg>
        <pc:picChg chg="mod">
          <ac:chgData name="Nathália Demetrio" userId="73b6c4bd58836735" providerId="LiveId" clId="{C00AA7F5-0EC5-4656-84E5-B1513740F2F9}" dt="2022-10-13T01:36:21.021" v="13367"/>
          <ac:picMkLst>
            <pc:docMk/>
            <pc:sldMk cId="2202483831" sldId="1722"/>
            <ac:picMk id="24" creationId="{0E75BDF3-2A64-23CD-C30F-ABCA2C23FE2D}"/>
          </ac:picMkLst>
        </pc:picChg>
        <pc:picChg chg="mod">
          <ac:chgData name="Nathália Demetrio" userId="73b6c4bd58836735" providerId="LiveId" clId="{C00AA7F5-0EC5-4656-84E5-B1513740F2F9}" dt="2022-10-13T01:36:21.021" v="13367"/>
          <ac:picMkLst>
            <pc:docMk/>
            <pc:sldMk cId="2202483831" sldId="1722"/>
            <ac:picMk id="26" creationId="{272F27D9-9C36-7DA2-F0FB-ED4C7928ED6E}"/>
          </ac:picMkLst>
        </pc:picChg>
        <pc:picChg chg="mod">
          <ac:chgData name="Nathália Demetrio" userId="73b6c4bd58836735" providerId="LiveId" clId="{C00AA7F5-0EC5-4656-84E5-B1513740F2F9}" dt="2022-10-13T01:36:21.021" v="13367"/>
          <ac:picMkLst>
            <pc:docMk/>
            <pc:sldMk cId="2202483831" sldId="1722"/>
            <ac:picMk id="27" creationId="{7DD0EF07-0DE6-37A5-52E2-1BA65F0A5B12}"/>
          </ac:picMkLst>
        </pc:picChg>
        <pc:picChg chg="mod">
          <ac:chgData name="Nathália Demetrio" userId="73b6c4bd58836735" providerId="LiveId" clId="{C00AA7F5-0EC5-4656-84E5-B1513740F2F9}" dt="2022-10-13T01:36:21.021" v="13367"/>
          <ac:picMkLst>
            <pc:docMk/>
            <pc:sldMk cId="2202483831" sldId="1722"/>
            <ac:picMk id="28" creationId="{61659898-131B-0B67-E14E-26C24DF3161E}"/>
          </ac:picMkLst>
        </pc:picChg>
      </pc:sldChg>
      <pc:sldChg chg="add del">
        <pc:chgData name="Nathália Demetrio" userId="73b6c4bd58836735" providerId="LiveId" clId="{C00AA7F5-0EC5-4656-84E5-B1513740F2F9}" dt="2022-10-13T01:33:49.107" v="13330" actId="2696"/>
        <pc:sldMkLst>
          <pc:docMk/>
          <pc:sldMk cId="1620423535" sldId="1723"/>
        </pc:sldMkLst>
      </pc:sldChg>
      <pc:sldChg chg="delSp del ord">
        <pc:chgData name="Nathália Demetrio" userId="73b6c4bd58836735" providerId="LiveId" clId="{C00AA7F5-0EC5-4656-84E5-B1513740F2F9}" dt="2022-10-13T01:33:04.218" v="13326" actId="2696"/>
        <pc:sldMkLst>
          <pc:docMk/>
          <pc:sldMk cId="2091388821" sldId="1723"/>
        </pc:sldMkLst>
        <pc:picChg chg="del">
          <ac:chgData name="Nathália Demetrio" userId="73b6c4bd58836735" providerId="LiveId" clId="{C00AA7F5-0EC5-4656-84E5-B1513740F2F9}" dt="2022-10-13T01:32:29.805" v="13320" actId="478"/>
          <ac:picMkLst>
            <pc:docMk/>
            <pc:sldMk cId="2091388821" sldId="1723"/>
            <ac:picMk id="13" creationId="{124EE394-4492-F200-F2C6-8D34E6B3AD40}"/>
          </ac:picMkLst>
        </pc:picChg>
        <pc:picChg chg="del">
          <ac:chgData name="Nathália Demetrio" userId="73b6c4bd58836735" providerId="LiveId" clId="{C00AA7F5-0EC5-4656-84E5-B1513740F2F9}" dt="2022-10-13T01:32:29.805" v="13320" actId="478"/>
          <ac:picMkLst>
            <pc:docMk/>
            <pc:sldMk cId="2091388821" sldId="1723"/>
            <ac:picMk id="15" creationId="{836984BE-CC90-DF57-439C-F87D5E847211}"/>
          </ac:picMkLst>
        </pc:picChg>
        <pc:picChg chg="del">
          <ac:chgData name="Nathália Demetrio" userId="73b6c4bd58836735" providerId="LiveId" clId="{C00AA7F5-0EC5-4656-84E5-B1513740F2F9}" dt="2022-10-13T01:32:29.805" v="13320" actId="478"/>
          <ac:picMkLst>
            <pc:docMk/>
            <pc:sldMk cId="2091388821" sldId="1723"/>
            <ac:picMk id="16" creationId="{1D0295B4-C38A-EDDF-1615-DCA20E3EAA22}"/>
          </ac:picMkLst>
        </pc:picChg>
      </pc:sldChg>
      <pc:sldChg chg="delSp del">
        <pc:chgData name="Nathália Demetrio" userId="73b6c4bd58836735" providerId="LiveId" clId="{C00AA7F5-0EC5-4656-84E5-B1513740F2F9}" dt="2022-10-13T01:32:55.066" v="13325" actId="47"/>
        <pc:sldMkLst>
          <pc:docMk/>
          <pc:sldMk cId="35176806" sldId="1724"/>
        </pc:sldMkLst>
        <pc:picChg chg="del">
          <ac:chgData name="Nathália Demetrio" userId="73b6c4bd58836735" providerId="LiveId" clId="{C00AA7F5-0EC5-4656-84E5-B1513740F2F9}" dt="2022-10-13T01:32:45.541" v="13322" actId="478"/>
          <ac:picMkLst>
            <pc:docMk/>
            <pc:sldMk cId="35176806" sldId="1724"/>
            <ac:picMk id="4" creationId="{A5731259-5A6F-C91B-7BBA-F221BA96C3DD}"/>
          </ac:picMkLst>
        </pc:picChg>
        <pc:picChg chg="del">
          <ac:chgData name="Nathália Demetrio" userId="73b6c4bd58836735" providerId="LiveId" clId="{C00AA7F5-0EC5-4656-84E5-B1513740F2F9}" dt="2022-10-13T01:32:45.541" v="13322" actId="478"/>
          <ac:picMkLst>
            <pc:docMk/>
            <pc:sldMk cId="35176806" sldId="1724"/>
            <ac:picMk id="14" creationId="{3B60C286-583A-0939-1BC9-181FFBF1CE19}"/>
          </ac:picMkLst>
        </pc:picChg>
      </pc:sldChg>
      <pc:sldChg chg="addSp modSp mod">
        <pc:chgData name="Nathália Demetrio" userId="73b6c4bd58836735" providerId="LiveId" clId="{C00AA7F5-0EC5-4656-84E5-B1513740F2F9}" dt="2022-10-13T01:36:15.468" v="13365"/>
        <pc:sldMkLst>
          <pc:docMk/>
          <pc:sldMk cId="2500557242" sldId="1724"/>
        </pc:sldMkLst>
        <pc:spChg chg="mod">
          <ac:chgData name="Nathália Demetrio" userId="73b6c4bd58836735" providerId="LiveId" clId="{C00AA7F5-0EC5-4656-84E5-B1513740F2F9}" dt="2022-10-13T01:36:14.635" v="13364" actId="20577"/>
          <ac:spMkLst>
            <pc:docMk/>
            <pc:sldMk cId="2500557242" sldId="1724"/>
            <ac:spMk id="2" creationId="{00000000-0000-0000-0000-000000000000}"/>
          </ac:spMkLst>
        </pc:spChg>
        <pc:spChg chg="add mod">
          <ac:chgData name="Nathália Demetrio" userId="73b6c4bd58836735" providerId="LiveId" clId="{C00AA7F5-0EC5-4656-84E5-B1513740F2F9}" dt="2022-10-13T01:36:15.468" v="13365"/>
          <ac:spMkLst>
            <pc:docMk/>
            <pc:sldMk cId="2500557242" sldId="1724"/>
            <ac:spMk id="15" creationId="{689BF22A-8BD0-8026-F040-3FB210375CBC}"/>
          </ac:spMkLst>
        </pc:spChg>
        <pc:spChg chg="mod">
          <ac:chgData name="Nathália Demetrio" userId="73b6c4bd58836735" providerId="LiveId" clId="{C00AA7F5-0EC5-4656-84E5-B1513740F2F9}" dt="2022-10-13T01:36:15.468" v="13365"/>
          <ac:spMkLst>
            <pc:docMk/>
            <pc:sldMk cId="2500557242" sldId="1724"/>
            <ac:spMk id="19" creationId="{0EE7040B-B419-3754-6209-FD481A842E92}"/>
          </ac:spMkLst>
        </pc:spChg>
        <pc:grpChg chg="add mod">
          <ac:chgData name="Nathália Demetrio" userId="73b6c4bd58836735" providerId="LiveId" clId="{C00AA7F5-0EC5-4656-84E5-B1513740F2F9}" dt="2022-10-13T01:36:15.468" v="13365"/>
          <ac:grpSpMkLst>
            <pc:docMk/>
            <pc:sldMk cId="2500557242" sldId="1724"/>
            <ac:grpSpMk id="16" creationId="{B1F98EC9-A121-71A1-D56A-A958D02CD26C}"/>
          </ac:grpSpMkLst>
        </pc:grpChg>
        <pc:grpChg chg="mod">
          <ac:chgData name="Nathália Demetrio" userId="73b6c4bd58836735" providerId="LiveId" clId="{C00AA7F5-0EC5-4656-84E5-B1513740F2F9}" dt="2022-10-13T01:36:15.468" v="13365"/>
          <ac:grpSpMkLst>
            <pc:docMk/>
            <pc:sldMk cId="2500557242" sldId="1724"/>
            <ac:grpSpMk id="17" creationId="{7983BBF3-0785-A23E-F53C-3310763DEF33}"/>
          </ac:grpSpMkLst>
        </pc:grpChg>
        <pc:picChg chg="add mod">
          <ac:chgData name="Nathália Demetrio" userId="73b6c4bd58836735" providerId="LiveId" clId="{C00AA7F5-0EC5-4656-84E5-B1513740F2F9}" dt="2022-10-13T01:33:25.075" v="13327"/>
          <ac:picMkLst>
            <pc:docMk/>
            <pc:sldMk cId="2500557242" sldId="1724"/>
            <ac:picMk id="13" creationId="{E8BC0B0D-902C-366F-ED22-20BC1623ED17}"/>
          </ac:picMkLst>
        </pc:picChg>
        <pc:picChg chg="mod">
          <ac:chgData name="Nathália Demetrio" userId="73b6c4bd58836735" providerId="LiveId" clId="{C00AA7F5-0EC5-4656-84E5-B1513740F2F9}" dt="2022-10-13T01:36:15.468" v="13365"/>
          <ac:picMkLst>
            <pc:docMk/>
            <pc:sldMk cId="2500557242" sldId="1724"/>
            <ac:picMk id="18" creationId="{FE42486A-854D-F409-FB2E-5FB387F2A025}"/>
          </ac:picMkLst>
        </pc:picChg>
        <pc:picChg chg="mod">
          <ac:chgData name="Nathália Demetrio" userId="73b6c4bd58836735" providerId="LiveId" clId="{C00AA7F5-0EC5-4656-84E5-B1513740F2F9}" dt="2022-10-13T01:36:15.468" v="13365"/>
          <ac:picMkLst>
            <pc:docMk/>
            <pc:sldMk cId="2500557242" sldId="1724"/>
            <ac:picMk id="20" creationId="{2218486B-4166-F59D-A2EC-A4A3CA4288CF}"/>
          </ac:picMkLst>
        </pc:picChg>
        <pc:picChg chg="mod">
          <ac:chgData name="Nathália Demetrio" userId="73b6c4bd58836735" providerId="LiveId" clId="{C00AA7F5-0EC5-4656-84E5-B1513740F2F9}" dt="2022-10-13T01:36:15.468" v="13365"/>
          <ac:picMkLst>
            <pc:docMk/>
            <pc:sldMk cId="2500557242" sldId="1724"/>
            <ac:picMk id="21" creationId="{4B373DD8-92DD-0BCB-13D6-D3D8EC69CAA5}"/>
          </ac:picMkLst>
        </pc:picChg>
        <pc:picChg chg="mod">
          <ac:chgData name="Nathália Demetrio" userId="73b6c4bd58836735" providerId="LiveId" clId="{C00AA7F5-0EC5-4656-84E5-B1513740F2F9}" dt="2022-10-13T01:36:15.468" v="13365"/>
          <ac:picMkLst>
            <pc:docMk/>
            <pc:sldMk cId="2500557242" sldId="1724"/>
            <ac:picMk id="22" creationId="{7B8A4DD4-3C31-A612-78AB-7FEE0D354BDB}"/>
          </ac:picMkLst>
        </pc:picChg>
        <pc:picChg chg="mod">
          <ac:chgData name="Nathália Demetrio" userId="73b6c4bd58836735" providerId="LiveId" clId="{C00AA7F5-0EC5-4656-84E5-B1513740F2F9}" dt="2022-10-13T01:36:15.468" v="13365"/>
          <ac:picMkLst>
            <pc:docMk/>
            <pc:sldMk cId="2500557242" sldId="1724"/>
            <ac:picMk id="23" creationId="{3725181B-CBEB-C407-2387-493163F35346}"/>
          </ac:picMkLst>
        </pc:picChg>
      </pc:sldChg>
      <pc:sldChg chg="addSp delSp modSp mod">
        <pc:chgData name="Nathália Demetrio" userId="73b6c4bd58836735" providerId="LiveId" clId="{C00AA7F5-0EC5-4656-84E5-B1513740F2F9}" dt="2022-10-13T01:35:26.167" v="13360" actId="6549"/>
        <pc:sldMkLst>
          <pc:docMk/>
          <pc:sldMk cId="1347545890" sldId="1725"/>
        </pc:sldMkLst>
        <pc:spChg chg="mod">
          <ac:chgData name="Nathália Demetrio" userId="73b6c4bd58836735" providerId="LiveId" clId="{C00AA7F5-0EC5-4656-84E5-B1513740F2F9}" dt="2022-10-13T01:35:26.167" v="13360" actId="6549"/>
          <ac:spMkLst>
            <pc:docMk/>
            <pc:sldMk cId="1347545890" sldId="1725"/>
            <ac:spMk id="2" creationId="{00000000-0000-0000-0000-000000000000}"/>
          </ac:spMkLst>
        </pc:spChg>
        <pc:spChg chg="mod">
          <ac:chgData name="Nathália Demetrio" userId="73b6c4bd58836735" providerId="LiveId" clId="{C00AA7F5-0EC5-4656-84E5-B1513740F2F9}" dt="2022-10-13T01:35:14.317" v="13342" actId="1076"/>
          <ac:spMkLst>
            <pc:docMk/>
            <pc:sldMk cId="1347545890" sldId="1725"/>
            <ac:spMk id="20" creationId="{01CF98CF-2FC3-3C05-B5B3-3AE4A5069813}"/>
          </ac:spMkLst>
        </pc:spChg>
        <pc:grpChg chg="add mod">
          <ac:chgData name="Nathália Demetrio" userId="73b6c4bd58836735" providerId="LiveId" clId="{C00AA7F5-0EC5-4656-84E5-B1513740F2F9}" dt="2022-10-13T01:34:32.956" v="13334"/>
          <ac:grpSpMkLst>
            <pc:docMk/>
            <pc:sldMk cId="1347545890" sldId="1725"/>
            <ac:grpSpMk id="13" creationId="{B20DE6FB-504A-373D-ED7E-D9C197C8EC48}"/>
          </ac:grpSpMkLst>
        </pc:grpChg>
        <pc:grpChg chg="add mod">
          <ac:chgData name="Nathália Demetrio" userId="73b6c4bd58836735" providerId="LiveId" clId="{C00AA7F5-0EC5-4656-84E5-B1513740F2F9}" dt="2022-10-13T01:35:14.317" v="13342" actId="1076"/>
          <ac:grpSpMkLst>
            <pc:docMk/>
            <pc:sldMk cId="1347545890" sldId="1725"/>
            <ac:grpSpMk id="17" creationId="{7051E628-2B7E-BA87-DF20-423A8352B875}"/>
          </ac:grpSpMkLst>
        </pc:grpChg>
        <pc:grpChg chg="mod">
          <ac:chgData name="Nathália Demetrio" userId="73b6c4bd58836735" providerId="LiveId" clId="{C00AA7F5-0EC5-4656-84E5-B1513740F2F9}" dt="2022-10-13T01:35:14.317" v="13342" actId="1076"/>
          <ac:grpSpMkLst>
            <pc:docMk/>
            <pc:sldMk cId="1347545890" sldId="1725"/>
            <ac:grpSpMk id="18" creationId="{890F5A1E-6009-AA62-6390-DB0FC3098510}"/>
          </ac:grpSpMkLst>
        </pc:grpChg>
        <pc:picChg chg="del">
          <ac:chgData name="Nathália Demetrio" userId="73b6c4bd58836735" providerId="LiveId" clId="{C00AA7F5-0EC5-4656-84E5-B1513740F2F9}" dt="2022-10-13T01:34:32.317" v="13333" actId="478"/>
          <ac:picMkLst>
            <pc:docMk/>
            <pc:sldMk cId="1347545890" sldId="1725"/>
            <ac:picMk id="4" creationId="{A5731259-5A6F-C91B-7BBA-F221BA96C3DD}"/>
          </ac:picMkLst>
        </pc:picChg>
        <pc:picChg chg="del">
          <ac:chgData name="Nathália Demetrio" userId="73b6c4bd58836735" providerId="LiveId" clId="{C00AA7F5-0EC5-4656-84E5-B1513740F2F9}" dt="2022-10-13T01:34:32.317" v="13333" actId="478"/>
          <ac:picMkLst>
            <pc:docMk/>
            <pc:sldMk cId="1347545890" sldId="1725"/>
            <ac:picMk id="12" creationId="{90D77758-8CFB-415F-1A4A-86D412536715}"/>
          </ac:picMkLst>
        </pc:picChg>
        <pc:picChg chg="del">
          <ac:chgData name="Nathália Demetrio" userId="73b6c4bd58836735" providerId="LiveId" clId="{C00AA7F5-0EC5-4656-84E5-B1513740F2F9}" dt="2022-10-13T01:34:32.317" v="13333" actId="478"/>
          <ac:picMkLst>
            <pc:docMk/>
            <pc:sldMk cId="1347545890" sldId="1725"/>
            <ac:picMk id="14" creationId="{3B60C286-583A-0939-1BC9-181FFBF1CE19}"/>
          </ac:picMkLst>
        </pc:picChg>
        <pc:picChg chg="mod">
          <ac:chgData name="Nathália Demetrio" userId="73b6c4bd58836735" providerId="LiveId" clId="{C00AA7F5-0EC5-4656-84E5-B1513740F2F9}" dt="2022-10-13T01:34:32.956" v="13334"/>
          <ac:picMkLst>
            <pc:docMk/>
            <pc:sldMk cId="1347545890" sldId="1725"/>
            <ac:picMk id="15" creationId="{AF42E459-1890-BC65-AA1A-63431FCA4FFF}"/>
          </ac:picMkLst>
        </pc:picChg>
        <pc:picChg chg="mod">
          <ac:chgData name="Nathália Demetrio" userId="73b6c4bd58836735" providerId="LiveId" clId="{C00AA7F5-0EC5-4656-84E5-B1513740F2F9}" dt="2022-10-13T01:34:32.956" v="13334"/>
          <ac:picMkLst>
            <pc:docMk/>
            <pc:sldMk cId="1347545890" sldId="1725"/>
            <ac:picMk id="16" creationId="{98574577-35E4-F4DB-51D0-8468B5668E5A}"/>
          </ac:picMkLst>
        </pc:picChg>
        <pc:picChg chg="mod">
          <ac:chgData name="Nathália Demetrio" userId="73b6c4bd58836735" providerId="LiveId" clId="{C00AA7F5-0EC5-4656-84E5-B1513740F2F9}" dt="2022-10-13T01:35:14.317" v="13342" actId="1076"/>
          <ac:picMkLst>
            <pc:docMk/>
            <pc:sldMk cId="1347545890" sldId="1725"/>
            <ac:picMk id="19" creationId="{62A65B2B-F4CF-9FAB-CCCB-A76C563E912E}"/>
          </ac:picMkLst>
        </pc:picChg>
        <pc:picChg chg="mod">
          <ac:chgData name="Nathália Demetrio" userId="73b6c4bd58836735" providerId="LiveId" clId="{C00AA7F5-0EC5-4656-84E5-B1513740F2F9}" dt="2022-10-13T01:35:14.317" v="13342" actId="1076"/>
          <ac:picMkLst>
            <pc:docMk/>
            <pc:sldMk cId="1347545890" sldId="1725"/>
            <ac:picMk id="21" creationId="{CAA292A3-D825-D2F3-32E9-C831F53BA4C5}"/>
          </ac:picMkLst>
        </pc:picChg>
        <pc:picChg chg="mod">
          <ac:chgData name="Nathália Demetrio" userId="73b6c4bd58836735" providerId="LiveId" clId="{C00AA7F5-0EC5-4656-84E5-B1513740F2F9}" dt="2022-10-13T01:35:14.317" v="13342" actId="1076"/>
          <ac:picMkLst>
            <pc:docMk/>
            <pc:sldMk cId="1347545890" sldId="1725"/>
            <ac:picMk id="22" creationId="{FBB1EAC5-30B5-0F79-6B35-4C157DF908D0}"/>
          </ac:picMkLst>
        </pc:picChg>
        <pc:picChg chg="mod">
          <ac:chgData name="Nathália Demetrio" userId="73b6c4bd58836735" providerId="LiveId" clId="{C00AA7F5-0EC5-4656-84E5-B1513740F2F9}" dt="2022-10-13T01:35:14.317" v="13342" actId="1076"/>
          <ac:picMkLst>
            <pc:docMk/>
            <pc:sldMk cId="1347545890" sldId="1725"/>
            <ac:picMk id="23" creationId="{61D0165B-63B4-C487-8111-AC462633AAE5}"/>
          </ac:picMkLst>
        </pc:picChg>
        <pc:picChg chg="mod">
          <ac:chgData name="Nathália Demetrio" userId="73b6c4bd58836735" providerId="LiveId" clId="{C00AA7F5-0EC5-4656-84E5-B1513740F2F9}" dt="2022-10-13T01:35:14.317" v="13342" actId="1076"/>
          <ac:picMkLst>
            <pc:docMk/>
            <pc:sldMk cId="1347545890" sldId="1725"/>
            <ac:picMk id="24" creationId="{1561DF05-04B2-178A-B8A5-DF8676232EA1}"/>
          </ac:picMkLst>
        </pc:picChg>
      </pc:sldChg>
      <pc:sldChg chg="addSp delSp modSp mod">
        <pc:chgData name="Nathália Demetrio" userId="73b6c4bd58836735" providerId="LiveId" clId="{C00AA7F5-0EC5-4656-84E5-B1513740F2F9}" dt="2022-10-13T01:35:59.479" v="13363"/>
        <pc:sldMkLst>
          <pc:docMk/>
          <pc:sldMk cId="1098897548" sldId="1726"/>
        </pc:sldMkLst>
        <pc:spChg chg="mod">
          <ac:chgData name="Nathália Demetrio" userId="73b6c4bd58836735" providerId="LiveId" clId="{C00AA7F5-0EC5-4656-84E5-B1513740F2F9}" dt="2022-10-13T01:35:58.346" v="13362" actId="20577"/>
          <ac:spMkLst>
            <pc:docMk/>
            <pc:sldMk cId="1098897548" sldId="1726"/>
            <ac:spMk id="2" creationId="{00000000-0000-0000-0000-000000000000}"/>
          </ac:spMkLst>
        </pc:spChg>
        <pc:spChg chg="add mod">
          <ac:chgData name="Nathália Demetrio" userId="73b6c4bd58836735" providerId="LiveId" clId="{C00AA7F5-0EC5-4656-84E5-B1513740F2F9}" dt="2022-10-13T01:35:59.479" v="13363"/>
          <ac:spMkLst>
            <pc:docMk/>
            <pc:sldMk cId="1098897548" sldId="1726"/>
            <ac:spMk id="13" creationId="{5AD03AC7-AD9A-1DF3-3000-852907BB9403}"/>
          </ac:spMkLst>
        </pc:spChg>
        <pc:spChg chg="mod">
          <ac:chgData name="Nathália Demetrio" userId="73b6c4bd58836735" providerId="LiveId" clId="{C00AA7F5-0EC5-4656-84E5-B1513740F2F9}" dt="2022-10-13T01:35:59.479" v="13363"/>
          <ac:spMkLst>
            <pc:docMk/>
            <pc:sldMk cId="1098897548" sldId="1726"/>
            <ac:spMk id="18" creationId="{155D0E36-0C56-E3CE-8521-4FF94A857D9F}"/>
          </ac:spMkLst>
        </pc:spChg>
        <pc:grpChg chg="add mod">
          <ac:chgData name="Nathália Demetrio" userId="73b6c4bd58836735" providerId="LiveId" clId="{C00AA7F5-0EC5-4656-84E5-B1513740F2F9}" dt="2022-10-13T01:35:59.479" v="13363"/>
          <ac:grpSpMkLst>
            <pc:docMk/>
            <pc:sldMk cId="1098897548" sldId="1726"/>
            <ac:grpSpMk id="15" creationId="{DC378A22-304C-C031-993E-0E9FA718A175}"/>
          </ac:grpSpMkLst>
        </pc:grpChg>
        <pc:grpChg chg="mod">
          <ac:chgData name="Nathália Demetrio" userId="73b6c4bd58836735" providerId="LiveId" clId="{C00AA7F5-0EC5-4656-84E5-B1513740F2F9}" dt="2022-10-13T01:35:59.479" v="13363"/>
          <ac:grpSpMkLst>
            <pc:docMk/>
            <pc:sldMk cId="1098897548" sldId="1726"/>
            <ac:grpSpMk id="16" creationId="{E7A8A1BE-1EA1-327A-9136-4579582F52D6}"/>
          </ac:grpSpMkLst>
        </pc:grpChg>
        <pc:picChg chg="del">
          <ac:chgData name="Nathália Demetrio" userId="73b6c4bd58836735" providerId="LiveId" clId="{C00AA7F5-0EC5-4656-84E5-B1513740F2F9}" dt="2022-10-13T01:34:23.708" v="13332" actId="478"/>
          <ac:picMkLst>
            <pc:docMk/>
            <pc:sldMk cId="1098897548" sldId="1726"/>
            <ac:picMk id="4" creationId="{A5731259-5A6F-C91B-7BBA-F221BA96C3DD}"/>
          </ac:picMkLst>
        </pc:picChg>
        <pc:picChg chg="del">
          <ac:chgData name="Nathália Demetrio" userId="73b6c4bd58836735" providerId="LiveId" clId="{C00AA7F5-0EC5-4656-84E5-B1513740F2F9}" dt="2022-10-13T01:34:23.708" v="13332" actId="478"/>
          <ac:picMkLst>
            <pc:docMk/>
            <pc:sldMk cId="1098897548" sldId="1726"/>
            <ac:picMk id="12" creationId="{90D77758-8CFB-415F-1A4A-86D412536715}"/>
          </ac:picMkLst>
        </pc:picChg>
        <pc:picChg chg="del">
          <ac:chgData name="Nathália Demetrio" userId="73b6c4bd58836735" providerId="LiveId" clId="{C00AA7F5-0EC5-4656-84E5-B1513740F2F9}" dt="2022-10-13T01:34:23.708" v="13332" actId="478"/>
          <ac:picMkLst>
            <pc:docMk/>
            <pc:sldMk cId="1098897548" sldId="1726"/>
            <ac:picMk id="14" creationId="{3B60C286-583A-0939-1BC9-181FFBF1CE19}"/>
          </ac:picMkLst>
        </pc:picChg>
        <pc:picChg chg="mod">
          <ac:chgData name="Nathália Demetrio" userId="73b6c4bd58836735" providerId="LiveId" clId="{C00AA7F5-0EC5-4656-84E5-B1513740F2F9}" dt="2022-10-13T01:35:59.479" v="13363"/>
          <ac:picMkLst>
            <pc:docMk/>
            <pc:sldMk cId="1098897548" sldId="1726"/>
            <ac:picMk id="17" creationId="{2AA409AC-D72F-5033-8F12-CEC4EE745382}"/>
          </ac:picMkLst>
        </pc:picChg>
        <pc:picChg chg="mod">
          <ac:chgData name="Nathália Demetrio" userId="73b6c4bd58836735" providerId="LiveId" clId="{C00AA7F5-0EC5-4656-84E5-B1513740F2F9}" dt="2022-10-13T01:35:59.479" v="13363"/>
          <ac:picMkLst>
            <pc:docMk/>
            <pc:sldMk cId="1098897548" sldId="1726"/>
            <ac:picMk id="19" creationId="{C236A45D-38CA-3ECD-3ABF-B505DB5422E4}"/>
          </ac:picMkLst>
        </pc:picChg>
        <pc:picChg chg="mod">
          <ac:chgData name="Nathália Demetrio" userId="73b6c4bd58836735" providerId="LiveId" clId="{C00AA7F5-0EC5-4656-84E5-B1513740F2F9}" dt="2022-10-13T01:35:59.479" v="13363"/>
          <ac:picMkLst>
            <pc:docMk/>
            <pc:sldMk cId="1098897548" sldId="1726"/>
            <ac:picMk id="20" creationId="{9457FCC7-5F75-A937-BD95-F44F325E59A8}"/>
          </ac:picMkLst>
        </pc:picChg>
        <pc:picChg chg="mod">
          <ac:chgData name="Nathália Demetrio" userId="73b6c4bd58836735" providerId="LiveId" clId="{C00AA7F5-0EC5-4656-84E5-B1513740F2F9}" dt="2022-10-13T01:35:59.479" v="13363"/>
          <ac:picMkLst>
            <pc:docMk/>
            <pc:sldMk cId="1098897548" sldId="1726"/>
            <ac:picMk id="21" creationId="{7870081D-767C-3ADA-D74A-5E4D99BBD6E4}"/>
          </ac:picMkLst>
        </pc:picChg>
        <pc:picChg chg="mod">
          <ac:chgData name="Nathália Demetrio" userId="73b6c4bd58836735" providerId="LiveId" clId="{C00AA7F5-0EC5-4656-84E5-B1513740F2F9}" dt="2022-10-13T01:35:59.479" v="13363"/>
          <ac:picMkLst>
            <pc:docMk/>
            <pc:sldMk cId="1098897548" sldId="1726"/>
            <ac:picMk id="22" creationId="{793AA7F5-30D7-7E2A-8A26-A26CB5758F32}"/>
          </ac:picMkLst>
        </pc:picChg>
      </pc:sldChg>
      <pc:sldChg chg="delSp">
        <pc:chgData name="Nathália Demetrio" userId="73b6c4bd58836735" providerId="LiveId" clId="{C00AA7F5-0EC5-4656-84E5-B1513740F2F9}" dt="2022-10-13T01:37:11.989" v="13372" actId="478"/>
        <pc:sldMkLst>
          <pc:docMk/>
          <pc:sldMk cId="1733451415" sldId="1727"/>
        </pc:sldMkLst>
        <pc:picChg chg="del">
          <ac:chgData name="Nathália Demetrio" userId="73b6c4bd58836735" providerId="LiveId" clId="{C00AA7F5-0EC5-4656-84E5-B1513740F2F9}" dt="2022-10-13T01:37:11.989" v="13372" actId="478"/>
          <ac:picMkLst>
            <pc:docMk/>
            <pc:sldMk cId="1733451415" sldId="1727"/>
            <ac:picMk id="16" creationId="{1D0295B4-C38A-EDDF-1615-DCA20E3EAA22}"/>
          </ac:picMkLst>
        </pc:picChg>
        <pc:picChg chg="del">
          <ac:chgData name="Nathália Demetrio" userId="73b6c4bd58836735" providerId="LiveId" clId="{C00AA7F5-0EC5-4656-84E5-B1513740F2F9}" dt="2022-10-13T01:37:11.989" v="13372" actId="478"/>
          <ac:picMkLst>
            <pc:docMk/>
            <pc:sldMk cId="1733451415" sldId="1727"/>
            <ac:picMk id="17" creationId="{B7C6C402-BB0E-FD07-7058-4CCC8E1867A3}"/>
          </ac:picMkLst>
        </pc:picChg>
      </pc:sldChg>
      <pc:sldChg chg="add del">
        <pc:chgData name="Nathália Demetrio" userId="73b6c4bd58836735" providerId="LiveId" clId="{C00AA7F5-0EC5-4656-84E5-B1513740F2F9}" dt="2022-10-13T03:37:36.784" v="13401" actId="2696"/>
        <pc:sldMkLst>
          <pc:docMk/>
          <pc:sldMk cId="3744477976" sldId="1728"/>
        </pc:sldMkLst>
      </pc:sldChg>
      <pc:sldChg chg="ord">
        <pc:chgData name="Nathália Demetrio" userId="73b6c4bd58836735" providerId="LiveId" clId="{C00AA7F5-0EC5-4656-84E5-B1513740F2F9}" dt="2022-10-13T04:10:29.030" v="13560"/>
        <pc:sldMkLst>
          <pc:docMk/>
          <pc:sldMk cId="4011232861" sldId="1728"/>
        </pc:sldMkLst>
      </pc:sldChg>
      <pc:sldChg chg="addSp delSp modSp add mod ord delAnim modAnim modNotesTx">
        <pc:chgData name="Nathália Demetrio" userId="73b6c4bd58836735" providerId="LiveId" clId="{C00AA7F5-0EC5-4656-84E5-B1513740F2F9}" dt="2022-10-14T01:58:08.326" v="18181" actId="1036"/>
        <pc:sldMkLst>
          <pc:docMk/>
          <pc:sldMk cId="606729123" sldId="1730"/>
        </pc:sldMkLst>
        <pc:spChg chg="mod">
          <ac:chgData name="Nathália Demetrio" userId="73b6c4bd58836735" providerId="LiveId" clId="{C00AA7F5-0EC5-4656-84E5-B1513740F2F9}" dt="2022-10-13T23:17:05.107" v="14141"/>
          <ac:spMkLst>
            <pc:docMk/>
            <pc:sldMk cId="606729123" sldId="1730"/>
            <ac:spMk id="2" creationId="{00000000-0000-0000-0000-000000000000}"/>
          </ac:spMkLst>
        </pc:spChg>
        <pc:spChg chg="add mod">
          <ac:chgData name="Nathália Demetrio" userId="73b6c4bd58836735" providerId="LiveId" clId="{C00AA7F5-0EC5-4656-84E5-B1513740F2F9}" dt="2022-10-14T01:58:08.326" v="18181" actId="1036"/>
          <ac:spMkLst>
            <pc:docMk/>
            <pc:sldMk cId="606729123" sldId="1730"/>
            <ac:spMk id="4" creationId="{CF7EC323-A6EB-0B44-2E34-1588BB84ED17}"/>
          </ac:spMkLst>
        </pc:spChg>
        <pc:spChg chg="add del mod">
          <ac:chgData name="Nathália Demetrio" userId="73b6c4bd58836735" providerId="LiveId" clId="{C00AA7F5-0EC5-4656-84E5-B1513740F2F9}" dt="2022-10-13T23:16:18.954" v="14119" actId="478"/>
          <ac:spMkLst>
            <pc:docMk/>
            <pc:sldMk cId="606729123" sldId="1730"/>
            <ac:spMk id="6" creationId="{27470B39-0D76-27BC-3DA1-207E1792EFF9}"/>
          </ac:spMkLst>
        </pc:spChg>
        <pc:spChg chg="add del mod">
          <ac:chgData name="Nathália Demetrio" userId="73b6c4bd58836735" providerId="LiveId" clId="{C00AA7F5-0EC5-4656-84E5-B1513740F2F9}" dt="2022-10-13T23:17:49.175" v="14183" actId="478"/>
          <ac:spMkLst>
            <pc:docMk/>
            <pc:sldMk cId="606729123" sldId="1730"/>
            <ac:spMk id="7" creationId="{A9F765FE-5F18-8DEE-B0AD-10FE9C3C780F}"/>
          </ac:spMkLst>
        </pc:spChg>
        <pc:spChg chg="del">
          <ac:chgData name="Nathália Demetrio" userId="73b6c4bd58836735" providerId="LiveId" clId="{C00AA7F5-0EC5-4656-84E5-B1513740F2F9}" dt="2022-10-13T23:11:42.955" v="13847" actId="478"/>
          <ac:spMkLst>
            <pc:docMk/>
            <pc:sldMk cId="606729123" sldId="1730"/>
            <ac:spMk id="8" creationId="{79E169E2-5EDC-3366-BDE6-2DD482E33B76}"/>
          </ac:spMkLst>
        </pc:spChg>
        <pc:spChg chg="add mod">
          <ac:chgData name="Nathália Demetrio" userId="73b6c4bd58836735" providerId="LiveId" clId="{C00AA7F5-0EC5-4656-84E5-B1513740F2F9}" dt="2022-10-13T23:59:41.564" v="15630" actId="164"/>
          <ac:spMkLst>
            <pc:docMk/>
            <pc:sldMk cId="606729123" sldId="1730"/>
            <ac:spMk id="11" creationId="{500151E7-3A60-508B-0A0B-0508DC95578A}"/>
          </ac:spMkLst>
        </pc:spChg>
        <pc:spChg chg="add mod">
          <ac:chgData name="Nathália Demetrio" userId="73b6c4bd58836735" providerId="LiveId" clId="{C00AA7F5-0EC5-4656-84E5-B1513740F2F9}" dt="2022-10-13T23:59:41.564" v="15630" actId="164"/>
          <ac:spMkLst>
            <pc:docMk/>
            <pc:sldMk cId="606729123" sldId="1730"/>
            <ac:spMk id="13" creationId="{2EB7647A-125B-8BB3-2125-BBA357A3B744}"/>
          </ac:spMkLst>
        </pc:spChg>
        <pc:spChg chg="del">
          <ac:chgData name="Nathália Demetrio" userId="73b6c4bd58836735" providerId="LiveId" clId="{C00AA7F5-0EC5-4656-84E5-B1513740F2F9}" dt="2022-10-13T23:11:42.955" v="13847" actId="478"/>
          <ac:spMkLst>
            <pc:docMk/>
            <pc:sldMk cId="606729123" sldId="1730"/>
            <ac:spMk id="15" creationId="{E3ADE95B-2E0E-F99C-57B1-3EF8F5981D81}"/>
          </ac:spMkLst>
        </pc:spChg>
        <pc:spChg chg="del">
          <ac:chgData name="Nathália Demetrio" userId="73b6c4bd58836735" providerId="LiveId" clId="{C00AA7F5-0EC5-4656-84E5-B1513740F2F9}" dt="2022-10-13T23:11:42.955" v="13847" actId="478"/>
          <ac:spMkLst>
            <pc:docMk/>
            <pc:sldMk cId="606729123" sldId="1730"/>
            <ac:spMk id="16" creationId="{A389FC66-D5B4-C0EF-7DA7-66ACC885B3A8}"/>
          </ac:spMkLst>
        </pc:spChg>
        <pc:spChg chg="del">
          <ac:chgData name="Nathália Demetrio" userId="73b6c4bd58836735" providerId="LiveId" clId="{C00AA7F5-0EC5-4656-84E5-B1513740F2F9}" dt="2022-10-13T23:11:42.955" v="13847" actId="478"/>
          <ac:spMkLst>
            <pc:docMk/>
            <pc:sldMk cId="606729123" sldId="1730"/>
            <ac:spMk id="17" creationId="{34718A9F-FE80-5B1B-B32C-9890ABAE0527}"/>
          </ac:spMkLst>
        </pc:spChg>
        <pc:spChg chg="del">
          <ac:chgData name="Nathália Demetrio" userId="73b6c4bd58836735" providerId="LiveId" clId="{C00AA7F5-0EC5-4656-84E5-B1513740F2F9}" dt="2022-10-13T23:11:42.955" v="13847" actId="478"/>
          <ac:spMkLst>
            <pc:docMk/>
            <pc:sldMk cId="606729123" sldId="1730"/>
            <ac:spMk id="18" creationId="{5D3C6992-64B3-7178-129E-3ED597FC0C5E}"/>
          </ac:spMkLst>
        </pc:spChg>
        <pc:spChg chg="del">
          <ac:chgData name="Nathália Demetrio" userId="73b6c4bd58836735" providerId="LiveId" clId="{C00AA7F5-0EC5-4656-84E5-B1513740F2F9}" dt="2022-10-13T23:11:42.955" v="13847" actId="478"/>
          <ac:spMkLst>
            <pc:docMk/>
            <pc:sldMk cId="606729123" sldId="1730"/>
            <ac:spMk id="22" creationId="{8AE3FB7D-022F-43E2-1E9E-13C71B46E798}"/>
          </ac:spMkLst>
        </pc:spChg>
        <pc:spChg chg="add mod">
          <ac:chgData name="Nathália Demetrio" userId="73b6c4bd58836735" providerId="LiveId" clId="{C00AA7F5-0EC5-4656-84E5-B1513740F2F9}" dt="2022-10-13T23:59:41.564" v="15630" actId="164"/>
          <ac:spMkLst>
            <pc:docMk/>
            <pc:sldMk cId="606729123" sldId="1730"/>
            <ac:spMk id="23" creationId="{5941C323-8CC3-ADE8-AB7A-66B463B8BD09}"/>
          </ac:spMkLst>
        </pc:spChg>
        <pc:spChg chg="add mod">
          <ac:chgData name="Nathália Demetrio" userId="73b6c4bd58836735" providerId="LiveId" clId="{C00AA7F5-0EC5-4656-84E5-B1513740F2F9}" dt="2022-10-13T23:59:41.564" v="15630" actId="164"/>
          <ac:spMkLst>
            <pc:docMk/>
            <pc:sldMk cId="606729123" sldId="1730"/>
            <ac:spMk id="25" creationId="{848F5A33-6984-AEA0-0773-EE8661761D9F}"/>
          </ac:spMkLst>
        </pc:spChg>
        <pc:spChg chg="del">
          <ac:chgData name="Nathália Demetrio" userId="73b6c4bd58836735" providerId="LiveId" clId="{C00AA7F5-0EC5-4656-84E5-B1513740F2F9}" dt="2022-10-13T23:11:42.955" v="13847" actId="478"/>
          <ac:spMkLst>
            <pc:docMk/>
            <pc:sldMk cId="606729123" sldId="1730"/>
            <ac:spMk id="27" creationId="{968CB57F-DA53-4594-2660-884EA8E84521}"/>
          </ac:spMkLst>
        </pc:spChg>
        <pc:spChg chg="del">
          <ac:chgData name="Nathália Demetrio" userId="73b6c4bd58836735" providerId="LiveId" clId="{C00AA7F5-0EC5-4656-84E5-B1513740F2F9}" dt="2022-10-13T23:11:42.955" v="13847" actId="478"/>
          <ac:spMkLst>
            <pc:docMk/>
            <pc:sldMk cId="606729123" sldId="1730"/>
            <ac:spMk id="28" creationId="{60D0E8DB-F948-3EF5-1333-EB2551D82847}"/>
          </ac:spMkLst>
        </pc:spChg>
        <pc:spChg chg="del">
          <ac:chgData name="Nathália Demetrio" userId="73b6c4bd58836735" providerId="LiveId" clId="{C00AA7F5-0EC5-4656-84E5-B1513740F2F9}" dt="2022-10-13T23:11:42.955" v="13847" actId="478"/>
          <ac:spMkLst>
            <pc:docMk/>
            <pc:sldMk cId="606729123" sldId="1730"/>
            <ac:spMk id="29" creationId="{56820CDE-0D2D-D868-699C-CAE84713A1A7}"/>
          </ac:spMkLst>
        </pc:spChg>
        <pc:spChg chg="add mod">
          <ac:chgData name="Nathália Demetrio" userId="73b6c4bd58836735" providerId="LiveId" clId="{C00AA7F5-0EC5-4656-84E5-B1513740F2F9}" dt="2022-10-14T01:36:05.166" v="17282" actId="164"/>
          <ac:spMkLst>
            <pc:docMk/>
            <pc:sldMk cId="606729123" sldId="1730"/>
            <ac:spMk id="30" creationId="{0869F2D5-ABF3-29C7-9536-B8B6140F2F77}"/>
          </ac:spMkLst>
        </pc:spChg>
        <pc:spChg chg="add mod">
          <ac:chgData name="Nathália Demetrio" userId="73b6c4bd58836735" providerId="LiveId" clId="{C00AA7F5-0EC5-4656-84E5-B1513740F2F9}" dt="2022-10-14T01:34:57.176" v="17261" actId="164"/>
          <ac:spMkLst>
            <pc:docMk/>
            <pc:sldMk cId="606729123" sldId="1730"/>
            <ac:spMk id="31" creationId="{9C275332-2F2C-7BEE-B012-619BEA102CDB}"/>
          </ac:spMkLst>
        </pc:spChg>
        <pc:spChg chg="add mod">
          <ac:chgData name="Nathália Demetrio" userId="73b6c4bd58836735" providerId="LiveId" clId="{C00AA7F5-0EC5-4656-84E5-B1513740F2F9}" dt="2022-10-14T01:35:43.259" v="17273" actId="164"/>
          <ac:spMkLst>
            <pc:docMk/>
            <pc:sldMk cId="606729123" sldId="1730"/>
            <ac:spMk id="32" creationId="{952B3B60-6F9E-28AD-7362-26C11309AC6D}"/>
          </ac:spMkLst>
        </pc:spChg>
        <pc:spChg chg="del">
          <ac:chgData name="Nathália Demetrio" userId="73b6c4bd58836735" providerId="LiveId" clId="{C00AA7F5-0EC5-4656-84E5-B1513740F2F9}" dt="2022-10-13T23:11:42.955" v="13847" actId="478"/>
          <ac:spMkLst>
            <pc:docMk/>
            <pc:sldMk cId="606729123" sldId="1730"/>
            <ac:spMk id="36" creationId="{B54BF9AF-02A7-6A1D-5BFB-3CDF96089ECE}"/>
          </ac:spMkLst>
        </pc:spChg>
        <pc:spChg chg="del">
          <ac:chgData name="Nathália Demetrio" userId="73b6c4bd58836735" providerId="LiveId" clId="{C00AA7F5-0EC5-4656-84E5-B1513740F2F9}" dt="2022-10-13T23:11:42.955" v="13847" actId="478"/>
          <ac:spMkLst>
            <pc:docMk/>
            <pc:sldMk cId="606729123" sldId="1730"/>
            <ac:spMk id="37" creationId="{C22CB5E2-D4CD-CED9-C3C1-5EC1D71C73E8}"/>
          </ac:spMkLst>
        </pc:spChg>
        <pc:spChg chg="del">
          <ac:chgData name="Nathália Demetrio" userId="73b6c4bd58836735" providerId="LiveId" clId="{C00AA7F5-0EC5-4656-84E5-B1513740F2F9}" dt="2022-10-13T23:11:42.955" v="13847" actId="478"/>
          <ac:spMkLst>
            <pc:docMk/>
            <pc:sldMk cId="606729123" sldId="1730"/>
            <ac:spMk id="38" creationId="{C29FB65D-78BB-A2F3-4989-EF195BAA06FA}"/>
          </ac:spMkLst>
        </pc:spChg>
        <pc:spChg chg="del">
          <ac:chgData name="Nathália Demetrio" userId="73b6c4bd58836735" providerId="LiveId" clId="{C00AA7F5-0EC5-4656-84E5-B1513740F2F9}" dt="2022-10-13T23:11:42.955" v="13847" actId="478"/>
          <ac:spMkLst>
            <pc:docMk/>
            <pc:sldMk cId="606729123" sldId="1730"/>
            <ac:spMk id="39" creationId="{D9FB4346-5C0F-AC86-11FA-D4100213285F}"/>
          </ac:spMkLst>
        </pc:spChg>
        <pc:spChg chg="del">
          <ac:chgData name="Nathália Demetrio" userId="73b6c4bd58836735" providerId="LiveId" clId="{C00AA7F5-0EC5-4656-84E5-B1513740F2F9}" dt="2022-10-13T23:11:42.955" v="13847" actId="478"/>
          <ac:spMkLst>
            <pc:docMk/>
            <pc:sldMk cId="606729123" sldId="1730"/>
            <ac:spMk id="40" creationId="{AA1EC5F1-FF64-8C72-B6B9-4545A07CE989}"/>
          </ac:spMkLst>
        </pc:spChg>
        <pc:spChg chg="del">
          <ac:chgData name="Nathália Demetrio" userId="73b6c4bd58836735" providerId="LiveId" clId="{C00AA7F5-0EC5-4656-84E5-B1513740F2F9}" dt="2022-10-13T23:11:42.955" v="13847" actId="478"/>
          <ac:spMkLst>
            <pc:docMk/>
            <pc:sldMk cId="606729123" sldId="1730"/>
            <ac:spMk id="41" creationId="{B8E889EB-8493-0788-941C-220BB0D4B969}"/>
          </ac:spMkLst>
        </pc:spChg>
        <pc:spChg chg="del">
          <ac:chgData name="Nathália Demetrio" userId="73b6c4bd58836735" providerId="LiveId" clId="{C00AA7F5-0EC5-4656-84E5-B1513740F2F9}" dt="2022-10-13T23:11:42.955" v="13847" actId="478"/>
          <ac:spMkLst>
            <pc:docMk/>
            <pc:sldMk cId="606729123" sldId="1730"/>
            <ac:spMk id="42" creationId="{3000D89F-2DCB-358A-AA66-821E6E286E87}"/>
          </ac:spMkLst>
        </pc:spChg>
        <pc:spChg chg="del">
          <ac:chgData name="Nathália Demetrio" userId="73b6c4bd58836735" providerId="LiveId" clId="{C00AA7F5-0EC5-4656-84E5-B1513740F2F9}" dt="2022-10-13T23:11:42.955" v="13847" actId="478"/>
          <ac:spMkLst>
            <pc:docMk/>
            <pc:sldMk cId="606729123" sldId="1730"/>
            <ac:spMk id="105" creationId="{4581E1BA-DBB8-8A47-5ADB-442AD2941FCD}"/>
          </ac:spMkLst>
        </pc:spChg>
        <pc:spChg chg="del">
          <ac:chgData name="Nathália Demetrio" userId="73b6c4bd58836735" providerId="LiveId" clId="{C00AA7F5-0EC5-4656-84E5-B1513740F2F9}" dt="2022-10-13T23:11:42.955" v="13847" actId="478"/>
          <ac:spMkLst>
            <pc:docMk/>
            <pc:sldMk cId="606729123" sldId="1730"/>
            <ac:spMk id="106" creationId="{54A98080-532C-E25B-8036-5F0481BE0C28}"/>
          </ac:spMkLst>
        </pc:spChg>
        <pc:spChg chg="del">
          <ac:chgData name="Nathália Demetrio" userId="73b6c4bd58836735" providerId="LiveId" clId="{C00AA7F5-0EC5-4656-84E5-B1513740F2F9}" dt="2022-10-13T23:11:42.955" v="13847" actId="478"/>
          <ac:spMkLst>
            <pc:docMk/>
            <pc:sldMk cId="606729123" sldId="1730"/>
            <ac:spMk id="107" creationId="{3697491E-D9DE-90AE-389C-CBB2DBD8C19A}"/>
          </ac:spMkLst>
        </pc:spChg>
        <pc:spChg chg="del">
          <ac:chgData name="Nathália Demetrio" userId="73b6c4bd58836735" providerId="LiveId" clId="{C00AA7F5-0EC5-4656-84E5-B1513740F2F9}" dt="2022-10-13T23:11:42.955" v="13847" actId="478"/>
          <ac:spMkLst>
            <pc:docMk/>
            <pc:sldMk cId="606729123" sldId="1730"/>
            <ac:spMk id="108" creationId="{D9DE262B-BE41-459D-DE3A-40FFCFE8D18B}"/>
          </ac:spMkLst>
        </pc:spChg>
        <pc:spChg chg="del">
          <ac:chgData name="Nathália Demetrio" userId="73b6c4bd58836735" providerId="LiveId" clId="{C00AA7F5-0EC5-4656-84E5-B1513740F2F9}" dt="2022-10-13T23:11:42.955" v="13847" actId="478"/>
          <ac:spMkLst>
            <pc:docMk/>
            <pc:sldMk cId="606729123" sldId="1730"/>
            <ac:spMk id="109" creationId="{06FB1F42-6557-ACC7-7086-736662D0AD1B}"/>
          </ac:spMkLst>
        </pc:spChg>
        <pc:spChg chg="del">
          <ac:chgData name="Nathália Demetrio" userId="73b6c4bd58836735" providerId="LiveId" clId="{C00AA7F5-0EC5-4656-84E5-B1513740F2F9}" dt="2022-10-13T23:11:42.955" v="13847" actId="478"/>
          <ac:spMkLst>
            <pc:docMk/>
            <pc:sldMk cId="606729123" sldId="1730"/>
            <ac:spMk id="110" creationId="{1304AB8C-F46F-4082-F735-C13929869888}"/>
          </ac:spMkLst>
        </pc:spChg>
        <pc:spChg chg="del">
          <ac:chgData name="Nathália Demetrio" userId="73b6c4bd58836735" providerId="LiveId" clId="{C00AA7F5-0EC5-4656-84E5-B1513740F2F9}" dt="2022-10-13T23:11:42.955" v="13847" actId="478"/>
          <ac:spMkLst>
            <pc:docMk/>
            <pc:sldMk cId="606729123" sldId="1730"/>
            <ac:spMk id="111" creationId="{D5DDB9A5-4D2A-622D-B336-50634E1D90E1}"/>
          </ac:spMkLst>
        </pc:spChg>
        <pc:spChg chg="del">
          <ac:chgData name="Nathália Demetrio" userId="73b6c4bd58836735" providerId="LiveId" clId="{C00AA7F5-0EC5-4656-84E5-B1513740F2F9}" dt="2022-10-13T23:11:42.955" v="13847" actId="478"/>
          <ac:spMkLst>
            <pc:docMk/>
            <pc:sldMk cId="606729123" sldId="1730"/>
            <ac:spMk id="112" creationId="{0B373C7D-B6AC-8603-CB56-41626ECC9D4A}"/>
          </ac:spMkLst>
        </pc:spChg>
        <pc:spChg chg="del">
          <ac:chgData name="Nathália Demetrio" userId="73b6c4bd58836735" providerId="LiveId" clId="{C00AA7F5-0EC5-4656-84E5-B1513740F2F9}" dt="2022-10-13T23:11:42.955" v="13847" actId="478"/>
          <ac:spMkLst>
            <pc:docMk/>
            <pc:sldMk cId="606729123" sldId="1730"/>
            <ac:spMk id="113" creationId="{7E6BEAE5-96A8-3FCE-312E-72B2BEAC7CE2}"/>
          </ac:spMkLst>
        </pc:spChg>
        <pc:spChg chg="del">
          <ac:chgData name="Nathália Demetrio" userId="73b6c4bd58836735" providerId="LiveId" clId="{C00AA7F5-0EC5-4656-84E5-B1513740F2F9}" dt="2022-10-13T23:11:42.955" v="13847" actId="478"/>
          <ac:spMkLst>
            <pc:docMk/>
            <pc:sldMk cId="606729123" sldId="1730"/>
            <ac:spMk id="114" creationId="{5FA57FCD-0382-E689-CB8B-85465C910C05}"/>
          </ac:spMkLst>
        </pc:spChg>
        <pc:spChg chg="del">
          <ac:chgData name="Nathália Demetrio" userId="73b6c4bd58836735" providerId="LiveId" clId="{C00AA7F5-0EC5-4656-84E5-B1513740F2F9}" dt="2022-10-13T23:11:42.955" v="13847" actId="478"/>
          <ac:spMkLst>
            <pc:docMk/>
            <pc:sldMk cId="606729123" sldId="1730"/>
            <ac:spMk id="115" creationId="{C192E7C8-319A-3B5E-B0AC-FC2261ECE1FC}"/>
          </ac:spMkLst>
        </pc:spChg>
        <pc:spChg chg="del">
          <ac:chgData name="Nathália Demetrio" userId="73b6c4bd58836735" providerId="LiveId" clId="{C00AA7F5-0EC5-4656-84E5-B1513740F2F9}" dt="2022-10-13T23:11:42.955" v="13847" actId="478"/>
          <ac:spMkLst>
            <pc:docMk/>
            <pc:sldMk cId="606729123" sldId="1730"/>
            <ac:spMk id="116" creationId="{8D17307F-263E-D9E7-4D97-B34D2CA9376E}"/>
          </ac:spMkLst>
        </pc:spChg>
        <pc:spChg chg="del">
          <ac:chgData name="Nathália Demetrio" userId="73b6c4bd58836735" providerId="LiveId" clId="{C00AA7F5-0EC5-4656-84E5-B1513740F2F9}" dt="2022-10-13T23:11:42.955" v="13847" actId="478"/>
          <ac:spMkLst>
            <pc:docMk/>
            <pc:sldMk cId="606729123" sldId="1730"/>
            <ac:spMk id="117" creationId="{D247BDA3-87E1-6B9C-8310-1BC49B27C0C2}"/>
          </ac:spMkLst>
        </pc:spChg>
        <pc:spChg chg="del">
          <ac:chgData name="Nathália Demetrio" userId="73b6c4bd58836735" providerId="LiveId" clId="{C00AA7F5-0EC5-4656-84E5-B1513740F2F9}" dt="2022-10-13T23:11:42.955" v="13847" actId="478"/>
          <ac:spMkLst>
            <pc:docMk/>
            <pc:sldMk cId="606729123" sldId="1730"/>
            <ac:spMk id="118" creationId="{260CB07D-C1B2-83A1-4323-CD48EF0CC70D}"/>
          </ac:spMkLst>
        </pc:spChg>
        <pc:grpChg chg="del">
          <ac:chgData name="Nathália Demetrio" userId="73b6c4bd58836735" providerId="LiveId" clId="{C00AA7F5-0EC5-4656-84E5-B1513740F2F9}" dt="2022-10-13T23:11:42.955" v="13847" actId="478"/>
          <ac:grpSpMkLst>
            <pc:docMk/>
            <pc:sldMk cId="606729123" sldId="1730"/>
            <ac:grpSpMk id="21" creationId="{06E5BE64-F76A-A184-A588-1A702844AEBA}"/>
          </ac:grpSpMkLst>
        </pc:grpChg>
        <pc:grpChg chg="add del mod">
          <ac:chgData name="Nathália Demetrio" userId="73b6c4bd58836735" providerId="LiveId" clId="{C00AA7F5-0EC5-4656-84E5-B1513740F2F9}" dt="2022-10-14T00:03:37.504" v="15814" actId="478"/>
          <ac:grpSpMkLst>
            <pc:docMk/>
            <pc:sldMk cId="606729123" sldId="1730"/>
            <ac:grpSpMk id="26" creationId="{5A482E0D-AF27-E0AE-BFD8-6532A93CB2D5}"/>
          </ac:grpSpMkLst>
        </pc:grpChg>
        <pc:grpChg chg="add mod">
          <ac:chgData name="Nathália Demetrio" userId="73b6c4bd58836735" providerId="LiveId" clId="{C00AA7F5-0EC5-4656-84E5-B1513740F2F9}" dt="2022-10-14T01:58:08.326" v="18181" actId="1036"/>
          <ac:grpSpMkLst>
            <pc:docMk/>
            <pc:sldMk cId="606729123" sldId="1730"/>
            <ac:grpSpMk id="35" creationId="{0F50CDCA-B657-9631-C38A-22C64E68AD45}"/>
          </ac:grpSpMkLst>
        </pc:grpChg>
        <pc:grpChg chg="add mod">
          <ac:chgData name="Nathália Demetrio" userId="73b6c4bd58836735" providerId="LiveId" clId="{C00AA7F5-0EC5-4656-84E5-B1513740F2F9}" dt="2022-10-14T01:35:25.080" v="17270" actId="164"/>
          <ac:grpSpMkLst>
            <pc:docMk/>
            <pc:sldMk cId="606729123" sldId="1730"/>
            <ac:grpSpMk id="44" creationId="{20ECEF3B-048B-DCB5-DE22-51F1837B80E1}"/>
          </ac:grpSpMkLst>
        </pc:grpChg>
        <pc:grpChg chg="add mod">
          <ac:chgData name="Nathália Demetrio" userId="73b6c4bd58836735" providerId="LiveId" clId="{C00AA7F5-0EC5-4656-84E5-B1513740F2F9}" dt="2022-10-14T01:58:08.326" v="18181" actId="1036"/>
          <ac:grpSpMkLst>
            <pc:docMk/>
            <pc:sldMk cId="606729123" sldId="1730"/>
            <ac:grpSpMk id="45" creationId="{8F74281A-C7DF-6D66-2936-DB6361F98306}"/>
          </ac:grpSpMkLst>
        </pc:grpChg>
        <pc:grpChg chg="add mod">
          <ac:chgData name="Nathália Demetrio" userId="73b6c4bd58836735" providerId="LiveId" clId="{C00AA7F5-0EC5-4656-84E5-B1513740F2F9}" dt="2022-10-14T01:58:08.326" v="18181" actId="1036"/>
          <ac:grpSpMkLst>
            <pc:docMk/>
            <pc:sldMk cId="606729123" sldId="1730"/>
            <ac:grpSpMk id="47" creationId="{6BEB6CE8-0C34-C938-0673-A543BA448397}"/>
          </ac:grpSpMkLst>
        </pc:grpChg>
        <pc:grpChg chg="del">
          <ac:chgData name="Nathália Demetrio" userId="73b6c4bd58836735" providerId="LiveId" clId="{C00AA7F5-0EC5-4656-84E5-B1513740F2F9}" dt="2022-10-13T23:11:42.955" v="13847" actId="478"/>
          <ac:grpSpMkLst>
            <pc:docMk/>
            <pc:sldMk cId="606729123" sldId="1730"/>
            <ac:grpSpMk id="48" creationId="{6E626DE4-89E0-9113-618E-239342C55D37}"/>
          </ac:grpSpMkLst>
        </pc:grpChg>
        <pc:picChg chg="add del mod">
          <ac:chgData name="Nathália Demetrio" userId="73b6c4bd58836735" providerId="LiveId" clId="{C00AA7F5-0EC5-4656-84E5-B1513740F2F9}" dt="2022-10-13T23:55:44.322" v="15523" actId="478"/>
          <ac:picMkLst>
            <pc:docMk/>
            <pc:sldMk cId="606729123" sldId="1730"/>
            <ac:picMk id="1026" creationId="{5793C520-825A-3590-6F91-3C41951E8D1C}"/>
          </ac:picMkLst>
        </pc:picChg>
        <pc:cxnChg chg="add mod">
          <ac:chgData name="Nathália Demetrio" userId="73b6c4bd58836735" providerId="LiveId" clId="{C00AA7F5-0EC5-4656-84E5-B1513740F2F9}" dt="2022-10-14T01:34:57.176" v="17261" actId="164"/>
          <ac:cxnSpMkLst>
            <pc:docMk/>
            <pc:sldMk cId="606729123" sldId="1730"/>
            <ac:cxnSpMk id="34" creationId="{12D3E9F3-4EED-5324-0C16-E1F28FA32C23}"/>
          </ac:cxnSpMkLst>
        </pc:cxnChg>
        <pc:cxnChg chg="add mod">
          <ac:chgData name="Nathália Demetrio" userId="73b6c4bd58836735" providerId="LiveId" clId="{C00AA7F5-0EC5-4656-84E5-B1513740F2F9}" dt="2022-10-14T01:35:43.259" v="17273" actId="164"/>
          <ac:cxnSpMkLst>
            <pc:docMk/>
            <pc:sldMk cId="606729123" sldId="1730"/>
            <ac:cxnSpMk id="43" creationId="{251D0CFC-5C5E-59CE-18D0-26C89917755F}"/>
          </ac:cxnSpMkLst>
        </pc:cxnChg>
        <pc:cxnChg chg="add mod">
          <ac:chgData name="Nathália Demetrio" userId="73b6c4bd58836735" providerId="LiveId" clId="{C00AA7F5-0EC5-4656-84E5-B1513740F2F9}" dt="2022-10-14T01:36:05.166" v="17282" actId="164"/>
          <ac:cxnSpMkLst>
            <pc:docMk/>
            <pc:sldMk cId="606729123" sldId="1730"/>
            <ac:cxnSpMk id="46" creationId="{03B6C23F-4A9A-00F1-20F8-C2C03A9F859B}"/>
          </ac:cxnSpMkLst>
        </pc:cxnChg>
      </pc:sldChg>
      <pc:sldChg chg="addSp delSp modSp add mod ord">
        <pc:chgData name="Nathália Demetrio" userId="73b6c4bd58836735" providerId="LiveId" clId="{C00AA7F5-0EC5-4656-84E5-B1513740F2F9}" dt="2022-10-14T01:57:59.657" v="18178" actId="1076"/>
        <pc:sldMkLst>
          <pc:docMk/>
          <pc:sldMk cId="2646864134" sldId="1731"/>
        </pc:sldMkLst>
        <pc:spChg chg="mod">
          <ac:chgData name="Nathália Demetrio" userId="73b6c4bd58836735" providerId="LiveId" clId="{C00AA7F5-0EC5-4656-84E5-B1513740F2F9}" dt="2022-10-13T23:19:03.197" v="14199" actId="27636"/>
          <ac:spMkLst>
            <pc:docMk/>
            <pc:sldMk cId="2646864134" sldId="1731"/>
            <ac:spMk id="2" creationId="{00000000-0000-0000-0000-000000000000}"/>
          </ac:spMkLst>
        </pc:spChg>
        <pc:spChg chg="mod">
          <ac:chgData name="Nathália Demetrio" userId="73b6c4bd58836735" providerId="LiveId" clId="{C00AA7F5-0EC5-4656-84E5-B1513740F2F9}" dt="2022-10-14T01:57:45.637" v="18173" actId="1076"/>
          <ac:spMkLst>
            <pc:docMk/>
            <pc:sldMk cId="2646864134" sldId="1731"/>
            <ac:spMk id="4" creationId="{CF7EC323-A6EB-0B44-2E34-1588BB84ED17}"/>
          </ac:spMkLst>
        </pc:spChg>
        <pc:spChg chg="add del">
          <ac:chgData name="Nathália Demetrio" userId="73b6c4bd58836735" providerId="LiveId" clId="{C00AA7F5-0EC5-4656-84E5-B1513740F2F9}" dt="2022-10-13T23:20:57.581" v="14240" actId="22"/>
          <ac:spMkLst>
            <pc:docMk/>
            <pc:sldMk cId="2646864134" sldId="1731"/>
            <ac:spMk id="5" creationId="{DE2DC6E8-CA61-E7C1-C0BC-77969BAC253A}"/>
          </ac:spMkLst>
        </pc:spChg>
        <pc:picChg chg="del">
          <ac:chgData name="Nathália Demetrio" userId="73b6c4bd58836735" providerId="LiveId" clId="{C00AA7F5-0EC5-4656-84E5-B1513740F2F9}" dt="2022-10-13T23:19:20.824" v="14203" actId="478"/>
          <ac:picMkLst>
            <pc:docMk/>
            <pc:sldMk cId="2646864134" sldId="1731"/>
            <ac:picMk id="1026" creationId="{5793C520-825A-3590-6F91-3C41951E8D1C}"/>
          </ac:picMkLst>
        </pc:picChg>
        <pc:picChg chg="add del mod">
          <ac:chgData name="Nathália Demetrio" userId="73b6c4bd58836735" providerId="LiveId" clId="{C00AA7F5-0EC5-4656-84E5-B1513740F2F9}" dt="2022-10-14T01:57:57.549" v="18177" actId="478"/>
          <ac:picMkLst>
            <pc:docMk/>
            <pc:sldMk cId="2646864134" sldId="1731"/>
            <ac:picMk id="2050" creationId="{639633E4-76AC-654E-7FF2-59DAD0D30C9C}"/>
          </ac:picMkLst>
        </pc:picChg>
        <pc:picChg chg="add mod">
          <ac:chgData name="Nathália Demetrio" userId="73b6c4bd58836735" providerId="LiveId" clId="{C00AA7F5-0EC5-4656-84E5-B1513740F2F9}" dt="2022-10-14T01:57:59.657" v="18178" actId="1076"/>
          <ac:picMkLst>
            <pc:docMk/>
            <pc:sldMk cId="2646864134" sldId="1731"/>
            <ac:picMk id="2052" creationId="{29D5FF88-EA9D-F543-39AD-9AD35F50F34D}"/>
          </ac:picMkLst>
        </pc:picChg>
      </pc:sldChg>
      <pc:sldChg chg="addSp delSp modSp add mod modNotesTx">
        <pc:chgData name="Nathália Demetrio" userId="73b6c4bd58836735" providerId="LiveId" clId="{C00AA7F5-0EC5-4656-84E5-B1513740F2F9}" dt="2022-10-14T02:05:21.470" v="18409" actId="20577"/>
        <pc:sldMkLst>
          <pc:docMk/>
          <pc:sldMk cId="1997231204" sldId="1732"/>
        </pc:sldMkLst>
        <pc:spChg chg="mod">
          <ac:chgData name="Nathália Demetrio" userId="73b6c4bd58836735" providerId="LiveId" clId="{C00AA7F5-0EC5-4656-84E5-B1513740F2F9}" dt="2022-10-13T23:28:03.849" v="14380" actId="20577"/>
          <ac:spMkLst>
            <pc:docMk/>
            <pc:sldMk cId="1997231204" sldId="1732"/>
            <ac:spMk id="2" creationId="{00000000-0000-0000-0000-000000000000}"/>
          </ac:spMkLst>
        </pc:spChg>
        <pc:spChg chg="mod">
          <ac:chgData name="Nathália Demetrio" userId="73b6c4bd58836735" providerId="LiveId" clId="{C00AA7F5-0EC5-4656-84E5-B1513740F2F9}" dt="2022-10-14T02:05:21.470" v="18409" actId="20577"/>
          <ac:spMkLst>
            <pc:docMk/>
            <pc:sldMk cId="1997231204" sldId="1732"/>
            <ac:spMk id="4" creationId="{CF7EC323-A6EB-0B44-2E34-1588BB84ED17}"/>
          </ac:spMkLst>
        </pc:spChg>
        <pc:picChg chg="del">
          <ac:chgData name="Nathália Demetrio" userId="73b6c4bd58836735" providerId="LiveId" clId="{C00AA7F5-0EC5-4656-84E5-B1513740F2F9}" dt="2022-10-13T23:28:38.056" v="14382" actId="478"/>
          <ac:picMkLst>
            <pc:docMk/>
            <pc:sldMk cId="1997231204" sldId="1732"/>
            <ac:picMk id="1026" creationId="{5793C520-825A-3590-6F91-3C41951E8D1C}"/>
          </ac:picMkLst>
        </pc:picChg>
        <pc:picChg chg="add del mod">
          <ac:chgData name="Nathália Demetrio" userId="73b6c4bd58836735" providerId="LiveId" clId="{C00AA7F5-0EC5-4656-84E5-B1513740F2F9}" dt="2022-10-14T01:39:02.230" v="17564" actId="478"/>
          <ac:picMkLst>
            <pc:docMk/>
            <pc:sldMk cId="1997231204" sldId="1732"/>
            <ac:picMk id="3074" creationId="{93DAED18-0842-19F0-6CB9-798D39D6ED35}"/>
          </ac:picMkLst>
        </pc:picChg>
        <pc:picChg chg="add del mod">
          <ac:chgData name="Nathália Demetrio" userId="73b6c4bd58836735" providerId="LiveId" clId="{C00AA7F5-0EC5-4656-84E5-B1513740F2F9}" dt="2022-10-14T00:05:42.879" v="15886" actId="478"/>
          <ac:picMkLst>
            <pc:docMk/>
            <pc:sldMk cId="1997231204" sldId="1732"/>
            <ac:picMk id="3075" creationId="{76B12639-D7B1-47A1-EBCB-A51F1D66B77E}"/>
          </ac:picMkLst>
        </pc:picChg>
      </pc:sldChg>
      <pc:sldChg chg="addSp delSp modSp add modNotesTx">
        <pc:chgData name="Nathália Demetrio" userId="73b6c4bd58836735" providerId="LiveId" clId="{C00AA7F5-0EC5-4656-84E5-B1513740F2F9}" dt="2022-10-14T00:22:52.944" v="16777" actId="20577"/>
        <pc:sldMkLst>
          <pc:docMk/>
          <pc:sldMk cId="3950635713" sldId="1733"/>
        </pc:sldMkLst>
        <pc:spChg chg="mod">
          <ac:chgData name="Nathália Demetrio" userId="73b6c4bd58836735" providerId="LiveId" clId="{C00AA7F5-0EC5-4656-84E5-B1513740F2F9}" dt="2022-10-13T23:45:27.476" v="15093" actId="122"/>
          <ac:spMkLst>
            <pc:docMk/>
            <pc:sldMk cId="3950635713" sldId="1733"/>
            <ac:spMk id="2" creationId="{00000000-0000-0000-0000-000000000000}"/>
          </ac:spMkLst>
        </pc:spChg>
        <pc:spChg chg="del">
          <ac:chgData name="Nathália Demetrio" userId="73b6c4bd58836735" providerId="LiveId" clId="{C00AA7F5-0EC5-4656-84E5-B1513740F2F9}" dt="2022-10-13T23:45:01.472" v="15074" actId="478"/>
          <ac:spMkLst>
            <pc:docMk/>
            <pc:sldMk cId="3950635713" sldId="1733"/>
            <ac:spMk id="4" creationId="{CF7EC323-A6EB-0B44-2E34-1588BB84ED17}"/>
          </ac:spMkLst>
        </pc:spChg>
        <pc:picChg chg="del">
          <ac:chgData name="Nathália Demetrio" userId="73b6c4bd58836735" providerId="LiveId" clId="{C00AA7F5-0EC5-4656-84E5-B1513740F2F9}" dt="2022-10-13T23:45:01.472" v="15074" actId="478"/>
          <ac:picMkLst>
            <pc:docMk/>
            <pc:sldMk cId="3950635713" sldId="1733"/>
            <ac:picMk id="3074" creationId="{93DAED18-0842-19F0-6CB9-798D39D6ED35}"/>
          </ac:picMkLst>
        </pc:picChg>
        <pc:picChg chg="del">
          <ac:chgData name="Nathália Demetrio" userId="73b6c4bd58836735" providerId="LiveId" clId="{C00AA7F5-0EC5-4656-84E5-B1513740F2F9}" dt="2022-10-13T23:45:03.111" v="15075" actId="478"/>
          <ac:picMkLst>
            <pc:docMk/>
            <pc:sldMk cId="3950635713" sldId="1733"/>
            <ac:picMk id="3075" creationId="{76B12639-D7B1-47A1-EBCB-A51F1D66B77E}"/>
          </ac:picMkLst>
        </pc:picChg>
        <pc:picChg chg="add mod">
          <ac:chgData name="Nathália Demetrio" userId="73b6c4bd58836735" providerId="LiveId" clId="{C00AA7F5-0EC5-4656-84E5-B1513740F2F9}" dt="2022-10-13T23:45:05.674" v="15077" actId="1076"/>
          <ac:picMkLst>
            <pc:docMk/>
            <pc:sldMk cId="3950635713" sldId="1733"/>
            <ac:picMk id="5122" creationId="{F8D60A8D-0DC9-DE16-45DD-DF476530CF4C}"/>
          </ac:picMkLst>
        </pc:picChg>
      </pc:sldChg>
      <pc:sldMasterChg chg="addSldLayout delSldLayout">
        <pc:chgData name="Nathália Demetrio" userId="73b6c4bd58836735" providerId="LiveId" clId="{C00AA7F5-0EC5-4656-84E5-B1513740F2F9}" dt="2022-10-13T00:41:46.648" v="12813" actId="47"/>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LayoutChg chg="del">
          <pc:chgData name="Nathália Demetrio" userId="73b6c4bd58836735" providerId="LiveId" clId="{C00AA7F5-0EC5-4656-84E5-B1513740F2F9}" dt="2022-10-13T00:41:46.648" v="12813" actId="47"/>
          <pc:sldLayoutMkLst>
            <pc:docMk/>
            <pc:sldMasterMk cId="679663118" sldId="2147483706"/>
            <pc:sldLayoutMk cId="2252085312" sldId="2147483772"/>
          </pc:sldLayoutMkLst>
        </pc:sldLayoutChg>
        <pc:sldLayoutChg chg="del">
          <pc:chgData name="Nathália Demetrio" userId="73b6c4bd58836735" providerId="LiveId" clId="{C00AA7F5-0EC5-4656-84E5-B1513740F2F9}" dt="2022-10-12T17:47:03.287" v="10600" actId="47"/>
          <pc:sldLayoutMkLst>
            <pc:docMk/>
            <pc:sldMasterMk cId="679663118" sldId="2147483706"/>
            <pc:sldLayoutMk cId="3077001499" sldId="2147483772"/>
          </pc:sldLayoutMkLst>
        </pc:sldLayoutChg>
      </pc:sldMasterChg>
      <pc:sldMasterChg chg="delSldLayout">
        <pc:chgData name="Nathália Demetrio" userId="73b6c4bd58836735" providerId="LiveId" clId="{C00AA7F5-0EC5-4656-84E5-B1513740F2F9}" dt="2022-10-13T04:10:20.688" v="13558" actId="47"/>
        <pc:sldMasterMkLst>
          <pc:docMk/>
          <pc:sldMasterMk cId="2628320136" sldId="2147483716"/>
        </pc:sldMasterMkLst>
        <pc:sldLayoutChg chg="del">
          <pc:chgData name="Nathália Demetrio" userId="73b6c4bd58836735" providerId="LiveId" clId="{C00AA7F5-0EC5-4656-84E5-B1513740F2F9}" dt="2022-10-13T04:10:20.688" v="13558" actId="47"/>
          <pc:sldLayoutMkLst>
            <pc:docMk/>
            <pc:sldMasterMk cId="2628320136" sldId="2147483716"/>
            <pc:sldLayoutMk cId="1742900774" sldId="2147483758"/>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sldMasterChg chg="delSldLayout">
        <pc:chgData name="Nathália Demetrio" userId="73b6c4bd58836735" providerId="LiveId" clId="{C00AA7F5-0EC5-4656-84E5-B1513740F2F9}" dt="2022-10-13T00:50:05.348" v="12953" actId="47"/>
        <pc:sldMasterMkLst>
          <pc:docMk/>
          <pc:sldMasterMk cId="2053789258" sldId="2147483754"/>
        </pc:sldMasterMkLst>
        <pc:sldLayoutChg chg="del">
          <pc:chgData name="Nathália Demetrio" userId="73b6c4bd58836735" providerId="LiveId" clId="{C00AA7F5-0EC5-4656-84E5-B1513740F2F9}" dt="2022-10-13T00:50:05.348" v="12953" actId="47"/>
          <pc:sldLayoutMkLst>
            <pc:docMk/>
            <pc:sldMasterMk cId="2053789258" sldId="2147483754"/>
            <pc:sldLayoutMk cId="1213235620" sldId="2147483757"/>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10/13/2022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slide" Target="../slides/slide82.xml"/><Relationship Id="rId1" Type="http://schemas.openxmlformats.org/officeDocument/2006/relationships/notesMaster" Target="../notesMasters/notesMaster1.xml"/><Relationship Id="rId5" Type="http://schemas.openxmlformats.org/officeDocument/2006/relationships/hyperlink" Target="https://policyviz.com/2021/02/11/inside-better-data-visualizations-a-guide-for-scholars-researchers-and-wonks/" TargetMode="External"/><Relationship Id="rId4" Type="http://schemas.openxmlformats.org/officeDocument/2006/relationships/hyperlink" Target="https://wilkelab.org/SDS375/schedule.html"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118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1945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5893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138</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278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104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900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35</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554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40</a:t>
            </a:fld>
            <a:endParaRPr lang="en-US"/>
          </a:p>
        </p:txBody>
      </p:sp>
    </p:spTree>
    <p:extLst>
      <p:ext uri="{BB962C8B-B14F-4D97-AF65-F5344CB8AC3E}">
        <p14:creationId xmlns:p14="http://schemas.microsoft.com/office/powerpoint/2010/main" val="2080830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41</a:t>
            </a:fld>
            <a:endParaRPr lang="en-US"/>
          </a:p>
        </p:txBody>
      </p:sp>
    </p:spTree>
    <p:extLst>
      <p:ext uri="{BB962C8B-B14F-4D97-AF65-F5344CB8AC3E}">
        <p14:creationId xmlns:p14="http://schemas.microsoft.com/office/powerpoint/2010/main" val="4238696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dirty="0" err="1"/>
              <a:t>Casulamente</a:t>
            </a:r>
            <a:r>
              <a:rPr lang="en-US" dirty="0"/>
              <a:t> </a:t>
            </a:r>
            <a:r>
              <a:rPr lang="en-US" dirty="0" err="1"/>
              <a:t>alguma</a:t>
            </a:r>
            <a:r>
              <a:rPr lang="en-US" dirty="0"/>
              <a:t> dessas classes </a:t>
            </a:r>
            <a:r>
              <a:rPr lang="en-US" dirty="0" err="1"/>
              <a:t>ganha</a:t>
            </a:r>
            <a:r>
              <a:rPr lang="en-US" dirty="0"/>
              <a:t> </a:t>
            </a:r>
            <a:r>
              <a:rPr lang="en-US" dirty="0" err="1"/>
              <a:t>uma</a:t>
            </a:r>
            <a:r>
              <a:rPr lang="en-US" dirty="0"/>
              <a:t> </a:t>
            </a:r>
            <a:r>
              <a:rPr lang="en-US" dirty="0" err="1"/>
              <a:t>versão</a:t>
            </a:r>
            <a:r>
              <a:rPr lang="en-US" dirty="0"/>
              <a:t> nova, </a:t>
            </a:r>
            <a:r>
              <a:rPr lang="en-US" dirty="0" err="1"/>
              <a:t>ou</a:t>
            </a:r>
            <a:r>
              <a:rPr lang="en-US" dirty="0"/>
              <a:t> </a:t>
            </a:r>
            <a:r>
              <a:rPr lang="en-US" dirty="0" err="1"/>
              <a:t>mesma</a:t>
            </a:r>
            <a:r>
              <a:rPr lang="en-US" dirty="0"/>
              <a:t> </a:t>
            </a:r>
            <a:r>
              <a:rPr lang="en-US" dirty="0" err="1"/>
              <a:t>alguma</a:t>
            </a:r>
            <a:r>
              <a:rPr lang="en-US" dirty="0"/>
              <a:t> </a:t>
            </a:r>
            <a:r>
              <a:rPr lang="en-US" dirty="0" err="1"/>
              <a:t>outra</a:t>
            </a:r>
            <a:r>
              <a:rPr lang="en-US" dirty="0"/>
              <a:t> </a:t>
            </a:r>
            <a:r>
              <a:rPr lang="en-US" dirty="0" err="1"/>
              <a:t>versão</a:t>
            </a:r>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42</a:t>
            </a:fld>
            <a:endParaRPr lang="en-US"/>
          </a:p>
        </p:txBody>
      </p:sp>
    </p:spTree>
    <p:extLst>
      <p:ext uri="{BB962C8B-B14F-4D97-AF65-F5344CB8AC3E}">
        <p14:creationId xmlns:p14="http://schemas.microsoft.com/office/powerpoint/2010/main" val="6712534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dirty="0" err="1"/>
              <a:t>Não</a:t>
            </a:r>
            <a:r>
              <a:rPr lang="en-US" dirty="0"/>
              <a:t> se </a:t>
            </a:r>
            <a:r>
              <a:rPr lang="en-US" dirty="0" err="1"/>
              <a:t>preocupe</a:t>
            </a:r>
            <a:r>
              <a:rPr lang="en-US" dirty="0"/>
              <a:t>, </a:t>
            </a:r>
            <a:r>
              <a:rPr lang="en-US" dirty="0" err="1"/>
              <a:t>não</a:t>
            </a:r>
            <a:r>
              <a:rPr lang="en-US" dirty="0"/>
              <a:t> </a:t>
            </a:r>
            <a:r>
              <a:rPr lang="en-US" dirty="0" err="1"/>
              <a:t>tenho</a:t>
            </a:r>
            <a:r>
              <a:rPr lang="en-US" dirty="0"/>
              <a:t> a </a:t>
            </a:r>
            <a:r>
              <a:rPr lang="en-US" dirty="0" err="1"/>
              <a:t>pretenção</a:t>
            </a:r>
            <a:r>
              <a:rPr lang="en-US" dirty="0"/>
              <a:t> </a:t>
            </a:r>
            <a:r>
              <a:rPr lang="en-US" dirty="0" err="1"/>
              <a:t>aqui</a:t>
            </a:r>
            <a:r>
              <a:rPr lang="en-US" dirty="0"/>
              <a:t> de que </a:t>
            </a:r>
            <a:r>
              <a:rPr lang="en-US" dirty="0" err="1"/>
              <a:t>você</a:t>
            </a:r>
            <a:r>
              <a:rPr lang="en-US" dirty="0"/>
              <a:t> </a:t>
            </a:r>
            <a:r>
              <a:rPr lang="en-US" dirty="0" err="1"/>
              <a:t>tenha</a:t>
            </a:r>
            <a:r>
              <a:rPr lang="en-US" dirty="0"/>
              <a:t> </a:t>
            </a:r>
            <a:r>
              <a:rPr lang="en-US" dirty="0" err="1"/>
              <a:t>absorvido</a:t>
            </a:r>
            <a:r>
              <a:rPr lang="en-US" dirty="0"/>
              <a:t> </a:t>
            </a:r>
            <a:r>
              <a:rPr lang="en-US" dirty="0" err="1"/>
              <a:t>tudo</a:t>
            </a:r>
            <a:r>
              <a:rPr lang="en-US" dirty="0"/>
              <a:t> o que </a:t>
            </a:r>
            <a:r>
              <a:rPr lang="en-US" dirty="0" err="1"/>
              <a:t>foi</a:t>
            </a:r>
            <a:r>
              <a:rPr lang="en-US" dirty="0"/>
              <a:t> </a:t>
            </a:r>
            <a:r>
              <a:rPr lang="en-US" dirty="0" err="1"/>
              <a:t>dito</a:t>
            </a:r>
            <a:r>
              <a:rPr lang="en-US" dirty="0"/>
              <a:t>, </a:t>
            </a:r>
            <a:r>
              <a:rPr lang="en-US" dirty="0" err="1"/>
              <a:t>sequer</a:t>
            </a:r>
            <a:r>
              <a:rPr lang="en-US" dirty="0"/>
              <a:t> é a </a:t>
            </a:r>
            <a:r>
              <a:rPr lang="en-US" dirty="0" err="1"/>
              <a:t>intenção</a:t>
            </a:r>
            <a:r>
              <a:rPr lang="en-US" dirty="0"/>
              <a:t>. </a:t>
            </a:r>
          </a:p>
          <a:p>
            <a:r>
              <a:rPr lang="en-US" dirty="0" err="1"/>
              <a:t>Contudo</a:t>
            </a:r>
            <a:r>
              <a:rPr lang="en-US" dirty="0"/>
              <a:t> </a:t>
            </a:r>
            <a:r>
              <a:rPr lang="en-US" dirty="0" err="1"/>
              <a:t>são</a:t>
            </a:r>
            <a:r>
              <a:rPr lang="en-US" dirty="0"/>
              <a:t> </a:t>
            </a:r>
            <a:r>
              <a:rPr lang="en-US" dirty="0" err="1"/>
              <a:t>conceitos</a:t>
            </a:r>
            <a:r>
              <a:rPr lang="en-US" dirty="0"/>
              <a:t> que </a:t>
            </a:r>
            <a:r>
              <a:rPr lang="en-US" dirty="0" err="1"/>
              <a:t>casualmente</a:t>
            </a:r>
            <a:r>
              <a:rPr lang="en-US" dirty="0"/>
              <a:t> </a:t>
            </a:r>
            <a:r>
              <a:rPr lang="en-US" dirty="0" err="1"/>
              <a:t>você</a:t>
            </a:r>
            <a:r>
              <a:rPr lang="en-US" dirty="0"/>
              <a:t> </a:t>
            </a:r>
            <a:r>
              <a:rPr lang="en-US" dirty="0" err="1"/>
              <a:t>pode</a:t>
            </a:r>
            <a:r>
              <a:rPr lang="en-US" dirty="0"/>
              <a:t> </a:t>
            </a:r>
            <a:r>
              <a:rPr lang="en-US" dirty="0" err="1"/>
              <a:t>esbarrar</a:t>
            </a:r>
            <a:r>
              <a:rPr lang="en-US" dirty="0"/>
              <a:t>, e </a:t>
            </a:r>
            <a:r>
              <a:rPr lang="en-US" dirty="0" err="1"/>
              <a:t>sem</a:t>
            </a:r>
            <a:r>
              <a:rPr lang="en-US" dirty="0"/>
              <a:t> </a:t>
            </a:r>
            <a:r>
              <a:rPr lang="en-US" dirty="0" err="1"/>
              <a:t>ter</a:t>
            </a:r>
            <a:r>
              <a:rPr lang="en-US" dirty="0"/>
              <a:t> </a:t>
            </a:r>
            <a:r>
              <a:rPr lang="en-US" dirty="0" err="1"/>
              <a:t>ideia</a:t>
            </a:r>
            <a:r>
              <a:rPr lang="en-US" dirty="0"/>
              <a:t> que </a:t>
            </a:r>
            <a:r>
              <a:rPr lang="en-US" dirty="0" err="1"/>
              <a:t>existe</a:t>
            </a:r>
            <a:r>
              <a:rPr lang="en-US" dirty="0"/>
              <a:t>, é </a:t>
            </a:r>
            <a:r>
              <a:rPr lang="en-US" dirty="0" err="1"/>
              <a:t>extremamente</a:t>
            </a:r>
            <a:r>
              <a:rPr lang="en-US" dirty="0"/>
              <a:t> </a:t>
            </a:r>
            <a:r>
              <a:rPr lang="en-US" dirty="0" err="1"/>
              <a:t>confuso</a:t>
            </a:r>
            <a:r>
              <a:rPr lang="en-US" dirty="0"/>
              <a:t> e </a:t>
            </a:r>
            <a:r>
              <a:rPr lang="en-US" dirty="0" err="1"/>
              <a:t>díficil</a:t>
            </a:r>
            <a:r>
              <a:rPr lang="en-US" dirty="0"/>
              <a:t> de </a:t>
            </a:r>
            <a:r>
              <a:rPr lang="en-US" dirty="0" err="1"/>
              <a:t>endereçar</a:t>
            </a:r>
            <a:r>
              <a:rPr lang="en-US" dirty="0"/>
              <a:t>. </a:t>
            </a:r>
          </a:p>
          <a:p>
            <a:r>
              <a:rPr lang="en-US" dirty="0"/>
              <a:t>Mas </a:t>
            </a:r>
            <a:r>
              <a:rPr lang="en-US" dirty="0" err="1"/>
              <a:t>olha</a:t>
            </a:r>
            <a:r>
              <a:rPr lang="en-US" dirty="0"/>
              <a:t>, </a:t>
            </a:r>
            <a:r>
              <a:rPr lang="en-US" dirty="0" err="1"/>
              <a:t>aqui</a:t>
            </a:r>
            <a:r>
              <a:rPr lang="en-US" dirty="0"/>
              <a:t> </a:t>
            </a:r>
            <a:r>
              <a:rPr lang="en-US" dirty="0" err="1"/>
              <a:t>trabalharemos</a:t>
            </a:r>
            <a:r>
              <a:rPr lang="en-US" dirty="0"/>
              <a:t> com o </a:t>
            </a:r>
            <a:r>
              <a:rPr lang="en-US" dirty="0" err="1"/>
              <a:t>tidyverse</a:t>
            </a:r>
            <a:r>
              <a:rPr lang="en-US" dirty="0"/>
              <a:t>, que </a:t>
            </a:r>
            <a:r>
              <a:rPr lang="en-US" dirty="0" err="1"/>
              <a:t>diminui</a:t>
            </a:r>
            <a:r>
              <a:rPr lang="en-US" dirty="0"/>
              <a:t> </a:t>
            </a:r>
            <a:r>
              <a:rPr lang="en-US" dirty="0" err="1"/>
              <a:t>muito</a:t>
            </a:r>
            <a:r>
              <a:rPr lang="en-US" dirty="0"/>
              <a:t> </a:t>
            </a:r>
            <a:r>
              <a:rPr lang="en-US" dirty="0" err="1"/>
              <a:t>esta</a:t>
            </a:r>
            <a:r>
              <a:rPr lang="en-US" dirty="0"/>
              <a:t> </a:t>
            </a:r>
            <a:r>
              <a:rPr lang="en-US" dirty="0" err="1"/>
              <a:t>complexidade</a:t>
            </a:r>
            <a:r>
              <a:rPr lang="en-US" dirty="0"/>
              <a:t>, </a:t>
            </a:r>
            <a:r>
              <a:rPr lang="en-US" dirty="0" err="1"/>
              <a:t>vou</a:t>
            </a:r>
            <a:r>
              <a:rPr lang="en-US" dirty="0"/>
              <a:t> </a:t>
            </a:r>
            <a:r>
              <a:rPr lang="en-US" dirty="0" err="1"/>
              <a:t>deixar</a:t>
            </a:r>
            <a:r>
              <a:rPr lang="en-US" dirty="0"/>
              <a:t> </a:t>
            </a:r>
            <a:r>
              <a:rPr lang="en-US" dirty="0" err="1"/>
              <a:t>aqui</a:t>
            </a:r>
            <a:r>
              <a:rPr lang="en-US" dirty="0"/>
              <a:t> </a:t>
            </a:r>
            <a:r>
              <a:rPr lang="en-US" dirty="0" err="1"/>
              <a:t>uma</a:t>
            </a:r>
            <a:r>
              <a:rPr lang="en-US" dirty="0"/>
              <a:t> </a:t>
            </a:r>
            <a:r>
              <a:rPr lang="en-US" dirty="0" err="1"/>
              <a:t>versão</a:t>
            </a:r>
            <a:r>
              <a:rPr lang="en-US" dirty="0"/>
              <a:t> </a:t>
            </a:r>
            <a:r>
              <a:rPr lang="en-US" dirty="0" err="1"/>
              <a:t>resumida</a:t>
            </a:r>
            <a:r>
              <a:rPr lang="en-US" dirty="0"/>
              <a:t> do que </a:t>
            </a:r>
            <a:r>
              <a:rPr lang="en-US" dirty="0" err="1"/>
              <a:t>entendo</a:t>
            </a:r>
            <a:r>
              <a:rPr lang="en-US" dirty="0"/>
              <a:t> </a:t>
            </a:r>
            <a:r>
              <a:rPr lang="en-US" dirty="0" err="1"/>
              <a:t>como</a:t>
            </a:r>
            <a:r>
              <a:rPr lang="en-US" dirty="0"/>
              <a:t> o </a:t>
            </a:r>
            <a:r>
              <a:rPr lang="en-US" dirty="0" err="1"/>
              <a:t>cerne</a:t>
            </a:r>
            <a:r>
              <a:rPr lang="en-US" dirty="0"/>
              <a:t> que </a:t>
            </a:r>
            <a:r>
              <a:rPr lang="en-US" dirty="0" err="1"/>
              <a:t>vc</a:t>
            </a:r>
            <a:r>
              <a:rPr lang="en-US" dirty="0"/>
              <a:t> </a:t>
            </a:r>
            <a:r>
              <a:rPr lang="en-US" dirty="0" err="1"/>
              <a:t>deveria</a:t>
            </a:r>
            <a:r>
              <a:rPr lang="en-US" dirty="0"/>
              <a:t> procurer </a:t>
            </a:r>
            <a:r>
              <a:rPr lang="en-US" dirty="0" err="1"/>
              <a:t>ficar</a:t>
            </a:r>
            <a:r>
              <a:rPr lang="en-US" dirty="0"/>
              <a:t> </a:t>
            </a:r>
            <a:r>
              <a:rPr lang="en-US" dirty="0" err="1"/>
              <a:t>confortável</a:t>
            </a:r>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43</a:t>
            </a:fld>
            <a:endParaRPr lang="en-US"/>
          </a:p>
        </p:txBody>
      </p:sp>
    </p:spTree>
    <p:extLst>
      <p:ext uri="{BB962C8B-B14F-4D97-AF65-F5344CB8AC3E}">
        <p14:creationId xmlns:p14="http://schemas.microsoft.com/office/powerpoint/2010/main" val="762917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E de </a:t>
            </a:r>
            <a:r>
              <a:rPr lang="en-US" dirty="0" err="1"/>
              <a:t>uma</a:t>
            </a:r>
            <a:r>
              <a:rPr lang="en-US" dirty="0"/>
              <a:t> </a:t>
            </a:r>
            <a:r>
              <a:rPr lang="en-US" dirty="0" err="1"/>
              <a:t>maneira</a:t>
            </a:r>
            <a:r>
              <a:rPr lang="en-US" dirty="0"/>
              <a:t> </a:t>
            </a:r>
            <a:r>
              <a:rPr lang="en-US" dirty="0" err="1"/>
              <a:t>ainda</a:t>
            </a:r>
            <a:r>
              <a:rPr lang="en-US" dirty="0"/>
              <a:t> </a:t>
            </a:r>
            <a:r>
              <a:rPr lang="en-US" dirty="0" err="1"/>
              <a:t>mais</a:t>
            </a:r>
            <a:r>
              <a:rPr lang="en-US" dirty="0"/>
              <a:t> </a:t>
            </a:r>
            <a:r>
              <a:rPr lang="en-US" dirty="0" err="1"/>
              <a:t>resumida</a:t>
            </a:r>
            <a:r>
              <a:rPr lang="en-US" dirty="0"/>
              <a:t>, </a:t>
            </a:r>
            <a:r>
              <a:rPr lang="en-US" dirty="0" err="1"/>
              <a:t>procurei</a:t>
            </a:r>
            <a:r>
              <a:rPr lang="en-US" dirty="0"/>
              <a:t> a</a:t>
            </a:r>
          </a:p>
        </p:txBody>
      </p:sp>
      <p:sp>
        <p:nvSpPr>
          <p:cNvPr id="4" name="Slide Number Placeholder 3"/>
          <p:cNvSpPr>
            <a:spLocks noGrp="1"/>
          </p:cNvSpPr>
          <p:nvPr>
            <p:ph type="sldNum" sz="quarter" idx="10"/>
          </p:nvPr>
        </p:nvSpPr>
        <p:spPr/>
        <p:txBody>
          <a:bodyPr/>
          <a:lstStyle/>
          <a:p>
            <a:fld id="{BBB91E2F-405C-1745-A228-A66B56F37D3B}" type="slidenum">
              <a:rPr lang="en-US" smtClean="0"/>
              <a:t>44</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768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402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9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581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http://www.feat.engineering/visualizations-for-numeric-data-exploring-train-ridership-data.html  </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4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 </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937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817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Falar do caso multivariado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1767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94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270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57</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58</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2115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61</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62</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63</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4348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961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68</a:t>
            </a:fld>
            <a:endParaRPr lang="en-US"/>
          </a:p>
        </p:txBody>
      </p:sp>
    </p:spTree>
    <p:extLst>
      <p:ext uri="{BB962C8B-B14F-4D97-AF65-F5344CB8AC3E}">
        <p14:creationId xmlns:p14="http://schemas.microsoft.com/office/powerpoint/2010/main" val="41387927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112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70</a:t>
            </a:fld>
            <a:endParaRPr lang="en-US"/>
          </a:p>
        </p:txBody>
      </p:sp>
    </p:spTree>
    <p:extLst>
      <p:ext uri="{BB962C8B-B14F-4D97-AF65-F5344CB8AC3E}">
        <p14:creationId xmlns:p14="http://schemas.microsoft.com/office/powerpoint/2010/main" val="62787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6463894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https://beatrizmilz.github.io/aMostra-IME-2019-DataVis/#31</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0493596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9105643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589813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44828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5756410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825464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dirty="0"/>
              <a:t> </a:t>
            </a:r>
            <a:r>
              <a:rPr lang="pt-BR" b="0" i="0" dirty="0">
                <a:solidFill>
                  <a:srgbClr val="BDC1C6"/>
                </a:solidFill>
                <a:effectLst/>
                <a:latin typeface="arial" panose="020B0604020202020204" pitchFamily="34" charset="0"/>
              </a:rPr>
              <a:t>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o ramo da Linguística que se ocupa do estudo dos significados ou sentidos dos vocábulos presentes na Língua Portuguesa. Em seu sentido mais literal, 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a ciência que estuda o significado das palavras, frases ou textos.</a:t>
            </a:r>
          </a:p>
          <a:p>
            <a:br>
              <a:rPr lang="pt-BR" b="0" i="0" dirty="0">
                <a:solidFill>
                  <a:srgbClr val="BDC1C6"/>
                </a:solidFill>
                <a:effectLst/>
                <a:latin typeface="arial" panose="020B0604020202020204" pitchFamily="34" charset="0"/>
              </a:rPr>
            </a:b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008152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buFont typeface="Arial" panose="020B0604020202020204" pitchFamily="34" charset="0"/>
              <a:buNone/>
            </a:pPr>
            <a:r>
              <a:rPr lang="pt-BR" b="0" i="0" dirty="0">
                <a:solidFill>
                  <a:srgbClr val="555555"/>
                </a:solidFill>
                <a:effectLst/>
                <a:latin typeface="Titillium Web"/>
              </a:rPr>
              <a:t> </a:t>
            </a:r>
          </a:p>
          <a:p>
            <a:pPr algn="l" fontAlgn="base">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1825112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731062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https://pkg.garrickadenbuie.com/gentle-ggplot2/#1</a:t>
            </a:r>
          </a:p>
          <a:p>
            <a:r>
              <a:rPr lang="pt-BR" dirty="0"/>
              <a:t>https://ggplot2.tidyverse.org/reference/</a:t>
            </a:r>
          </a:p>
          <a:p>
            <a:endParaRPr lang="pt-BR" dirty="0"/>
          </a:p>
          <a:p>
            <a:r>
              <a:rPr lang="pt-BR" dirty="0"/>
              <a:t>https://eric.netlify.app/2017/08/10/most-popular-ggplot2-geoms/</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4812589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rId3"/>
              </a:rPr>
              <a:t>https://www.data-to-viz.com/</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10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https://clauswilke.com/dataviz/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https://wilkelab.org/SDS375/schedule.</a:t>
            </a:r>
            <a:r>
              <a:rPr lang="pt-BR" sz="800" dirty="0">
                <a:hlinkClick r:id="rId4"/>
              </a:rPr>
              <a:t>html</a:t>
            </a: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https://www.youtube.com/watch?v=gFFj22kjlZk&amp;list=PLfv89tPxlTiVIrwuSBCISiBaGSH1CJR5-&amp;index=1</a:t>
            </a:r>
            <a:r>
              <a:rPr lang="pt-BR" sz="800" dirty="0"/>
              <a:t> </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descrição dos capítulos do livro : </a:t>
            </a:r>
            <a:r>
              <a:rPr lang="pt-BR" sz="1000" dirty="0">
                <a:hlinkClick r:id="rId5"/>
              </a:rPr>
              <a:t>https://policyviz.com/2021/02/11/inside-better-data-visualizations-a-guide-for-scholars-researchers-and-wonks/</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1775007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2812505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011980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520949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6037330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8542517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2296116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169961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2335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997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0492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7470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100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pt-BR"/>
              <a:t>Clique para editar estilo do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67375702"/>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2639249"/>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pt-BR"/>
              <a:t>Clique para editar estilo do título mestre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2" indent="0">
              <a:buNone/>
              <a:defRPr sz="2000">
                <a:solidFill>
                  <a:schemeClr val="tx1">
                    <a:tint val="75000"/>
                  </a:schemeClr>
                </a:solidFill>
              </a:defRPr>
            </a:lvl2pPr>
            <a:lvl3pPr marL="914364"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1"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0579055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77452633"/>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7"/>
            <a:ext cx="10515600" cy="1325563"/>
          </a:xfrm>
        </p:spPr>
        <p:txBody>
          <a:bodyPr/>
          <a:lstStyle/>
          <a:p>
            <a:r>
              <a:rPr lang="pt-BR"/>
              <a:t>Clique para editar estilo do título mestre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90" y="2505076"/>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1" y="1681163"/>
            <a:ext cx="5183189"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6"/>
            <a:ext cx="5183189"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9140653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150993271"/>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00224550"/>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Content Placeholder 2"/>
          <p:cNvSpPr>
            <a:spLocks noGrp="1"/>
          </p:cNvSpPr>
          <p:nvPr>
            <p:ph idx="1"/>
          </p:nvPr>
        </p:nvSpPr>
        <p:spPr>
          <a:xfrm>
            <a:off x="5183190"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27084997"/>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Picture Placeholder 2"/>
          <p:cNvSpPr>
            <a:spLocks noGrp="1" noChangeAspect="1"/>
          </p:cNvSpPr>
          <p:nvPr>
            <p:ph type="pic" idx="1"/>
          </p:nvPr>
        </p:nvSpPr>
        <p:spPr>
          <a:xfrm>
            <a:off x="5183190" y="987427"/>
            <a:ext cx="6172200" cy="4873625"/>
          </a:xfrm>
        </p:spPr>
        <p:txBody>
          <a:bodyPr anchor="t"/>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pt-BR"/>
              <a:t>Arraste a imagem para o espaço reservado ou clique no ícone para adicionar</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4744069"/>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842333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1" cy="5811838"/>
          </a:xfrm>
        </p:spPr>
        <p:txBody>
          <a:bodyPr vert="eaVert"/>
          <a:lstStyle/>
          <a:p>
            <a:r>
              <a:rPr lang="pt-BR"/>
              <a:t>Clique para editar estilo do título mestre</a:t>
            </a:r>
            <a:endParaRPr lang="en-US" dirty="0"/>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6964256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838420" y="365129"/>
            <a:ext cx="10515163" cy="1325562"/>
          </a:xfrm>
          <a:prstGeom prst="rect">
            <a:avLst/>
          </a:prstGeom>
        </p:spPr>
        <p:txBody>
          <a:bodyPr/>
          <a:lstStyle/>
          <a:p>
            <a:r>
              <a:rPr lang="pt-BR"/>
              <a:t>Clique para editar estilo do título mestre</a:t>
            </a:r>
          </a:p>
        </p:txBody>
      </p:sp>
      <p:pic>
        <p:nvPicPr>
          <p:cNvPr id="3" name="Imagem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13265157" cy="7015942"/>
          </a:xfrm>
          <a:prstGeom prst="rect">
            <a:avLst/>
          </a:prstGeom>
        </p:spPr>
      </p:pic>
    </p:spTree>
    <p:extLst>
      <p:ext uri="{BB962C8B-B14F-4D97-AF65-F5344CB8AC3E}">
        <p14:creationId xmlns:p14="http://schemas.microsoft.com/office/powerpoint/2010/main" val="137902257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1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1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59.xml"/><Relationship Id="rId1" Type="http://schemas.openxmlformats.org/officeDocument/2006/relationships/slideLayout" Target="../slideLayouts/slideLayout5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1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pt-BR"/>
              <a:t>Clique para editar estilo do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10/13/2022</a:t>
            </a:fld>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
        <p:nvSpPr>
          <p:cNvPr id="7" name="TextBox 10"/>
          <p:cNvSpPr txBox="1"/>
          <p:nvPr userDrawn="1"/>
        </p:nvSpPr>
        <p:spPr>
          <a:xfrm>
            <a:off x="240485" y="6189996"/>
            <a:ext cx="1828026" cy="215444"/>
          </a:xfrm>
          <a:prstGeom prst="rect">
            <a:avLst/>
          </a:prstGeom>
          <a:noFill/>
        </p:spPr>
        <p:txBody>
          <a:bodyPr wrap="square" rtlCol="0">
            <a:spAutoFit/>
          </a:bodyPr>
          <a:lstStyle/>
          <a:p>
            <a:r>
              <a:rPr lang="id-ID" sz="800" b="0" dirty="0" err="1">
                <a:solidFill>
                  <a:srgbClr val="C00000"/>
                </a:solidFill>
                <a:latin typeface="Verdana" charset="0"/>
                <a:ea typeface="Verdana" charset="0"/>
                <a:cs typeface="Verdana" charset="0"/>
              </a:rPr>
              <a:t>www.insper.edu.br</a:t>
            </a:r>
            <a:endParaRPr lang="id-ID" sz="800" b="0" dirty="0">
              <a:solidFill>
                <a:srgbClr val="C00000"/>
              </a:solidFill>
              <a:latin typeface="Verdana" charset="0"/>
              <a:ea typeface="Verdana" charset="0"/>
              <a:cs typeface="Verdana" charset="0"/>
            </a:endParaRPr>
          </a:p>
        </p:txBody>
      </p:sp>
      <p:cxnSp>
        <p:nvCxnSpPr>
          <p:cNvPr id="8" name="Straight Connector 12"/>
          <p:cNvCxnSpPr/>
          <p:nvPr userDrawn="1"/>
        </p:nvCxnSpPr>
        <p:spPr>
          <a:xfrm>
            <a:off x="1798013" y="6330350"/>
            <a:ext cx="8672189" cy="90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11"/>
          <p:cNvSpPr txBox="1"/>
          <p:nvPr userDrawn="1"/>
        </p:nvSpPr>
        <p:spPr>
          <a:xfrm>
            <a:off x="11349634" y="398243"/>
            <a:ext cx="414224" cy="207753"/>
          </a:xfrm>
          <a:prstGeom prst="rect">
            <a:avLst/>
          </a:prstGeom>
          <a:noFill/>
        </p:spPr>
        <p:txBody>
          <a:bodyPr wrap="none" lIns="68584" tIns="34292" rIns="68584" bIns="34292" rtlCol="0">
            <a:spAutoFit/>
          </a:bodyPr>
          <a:lstStyle/>
          <a:p>
            <a:pPr algn="ctr"/>
            <a:fld id="{260E2A6B-A809-4840-BF14-8648BC0BDF87}" type="slidenum">
              <a:rPr lang="id-ID" sz="900" b="1" smtClean="0">
                <a:solidFill>
                  <a:schemeClr val="tx1"/>
                </a:solidFill>
                <a:latin typeface="Verdana" charset="0"/>
                <a:ea typeface="Verdana" charset="0"/>
                <a:cs typeface="Verdana" charset="0"/>
              </a:rPr>
              <a:pPr algn="ctr"/>
              <a:t>‹nº›</a:t>
            </a:fld>
            <a:endParaRPr lang="id-ID" sz="900" dirty="0">
              <a:solidFill>
                <a:schemeClr val="tx1"/>
              </a:solidFill>
              <a:latin typeface="Verdana" charset="0"/>
              <a:ea typeface="Verdana" charset="0"/>
              <a:cs typeface="Verdana" charset="0"/>
            </a:endParaRPr>
          </a:p>
        </p:txBody>
      </p:sp>
      <p:sp>
        <p:nvSpPr>
          <p:cNvPr id="10" name="Oval 9"/>
          <p:cNvSpPr/>
          <p:nvPr userDrawn="1"/>
        </p:nvSpPr>
        <p:spPr>
          <a:xfrm>
            <a:off x="11353801" y="342259"/>
            <a:ext cx="412866" cy="312810"/>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tx1"/>
              </a:solidFill>
              <a:latin typeface="Lato Light"/>
              <a:cs typeface="Lato Light"/>
            </a:endParaRPr>
          </a:p>
        </p:txBody>
      </p:sp>
      <p:pic>
        <p:nvPicPr>
          <p:cNvPr id="13" name="Imagem 12"/>
          <p:cNvPicPr>
            <a:picLocks noChangeAspect="1"/>
          </p:cNvPicPr>
          <p:nvPr userDrawn="1"/>
        </p:nvPicPr>
        <p:blipFill>
          <a:blip r:embed="rId14"/>
          <a:stretch>
            <a:fillRect/>
          </a:stretch>
        </p:blipFill>
        <p:spPr>
          <a:xfrm>
            <a:off x="10659227" y="6234260"/>
            <a:ext cx="1151774" cy="304655"/>
          </a:xfrm>
          <a:prstGeom prst="rect">
            <a:avLst/>
          </a:prstGeom>
        </p:spPr>
      </p:pic>
    </p:spTree>
    <p:extLst>
      <p:ext uri="{BB962C8B-B14F-4D97-AF65-F5344CB8AC3E}">
        <p14:creationId xmlns:p14="http://schemas.microsoft.com/office/powerpoint/2010/main" val="19051698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ransition spd="slow">
    <p:push dir="u"/>
  </p:transition>
  <p:hf hdr="0" ftr="0" dt="0"/>
  <p:txStyles>
    <p:titleStyle>
      <a:lvl1pPr algn="l" defTabSz="91436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0" algn="l" defTabSz="9143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0" algn="l" defTabSz="9143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7"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4"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99.xml"/><Relationship Id="rId1" Type="http://schemas.openxmlformats.org/officeDocument/2006/relationships/slideLayout" Target="../slideLayouts/slideLayout36.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hyperlink" Target="https://vas3k.com/blog/machine_learni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00.xml"/><Relationship Id="rId1" Type="http://schemas.openxmlformats.org/officeDocument/2006/relationships/slideLayout" Target="../slideLayouts/slideLayout19.xml"/><Relationship Id="rId5" Type="http://schemas.openxmlformats.org/officeDocument/2006/relationships/image" Target="../media/image169.png"/><Relationship Id="rId4" Type="http://schemas.openxmlformats.org/officeDocument/2006/relationships/image" Target="../media/image168.png"/></Relationships>
</file>

<file path=ppt/slides/_rels/slide102.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101.xml"/><Relationship Id="rId1" Type="http://schemas.openxmlformats.org/officeDocument/2006/relationships/slideLayout" Target="../slideLayouts/slideLayout36.xml"/><Relationship Id="rId6" Type="http://schemas.openxmlformats.org/officeDocument/2006/relationships/image" Target="../media/image173.svg"/><Relationship Id="rId11" Type="http://schemas.openxmlformats.org/officeDocument/2006/relationships/image" Target="../media/image178.sv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svg"/><Relationship Id="rId9" Type="http://schemas.openxmlformats.org/officeDocument/2006/relationships/image" Target="../media/image176.png"/></Relationships>
</file>

<file path=ppt/slides/_rels/slide10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03.xml"/><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04.xml"/><Relationship Id="rId1" Type="http://schemas.openxmlformats.org/officeDocument/2006/relationships/slideLayout" Target="../slideLayouts/slideLayout47.xml"/><Relationship Id="rId4" Type="http://schemas.openxmlformats.org/officeDocument/2006/relationships/image" Target="../media/image181.png"/></Relationships>
</file>

<file path=ppt/slides/_rels/slide106.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05.xml"/><Relationship Id="rId1" Type="http://schemas.openxmlformats.org/officeDocument/2006/relationships/slideLayout" Target="../slideLayouts/slideLayout47.xml"/><Relationship Id="rId5" Type="http://schemas.openxmlformats.org/officeDocument/2006/relationships/image" Target="../media/image182.png"/><Relationship Id="rId4" Type="http://schemas.openxmlformats.org/officeDocument/2006/relationships/image" Target="../media/image181.png"/></Relationships>
</file>

<file path=ppt/slides/_rels/slide10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82.png"/><Relationship Id="rId1" Type="http://schemas.openxmlformats.org/officeDocument/2006/relationships/slideLayout" Target="../slideLayouts/slideLayout47.xml"/><Relationship Id="rId4" Type="http://schemas.openxmlformats.org/officeDocument/2006/relationships/image" Target="../media/image18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9.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svg"/><Relationship Id="rId7" Type="http://schemas.openxmlformats.org/officeDocument/2006/relationships/image" Target="../media/image188.svg"/><Relationship Id="rId2" Type="http://schemas.openxmlformats.org/officeDocument/2006/relationships/image" Target="../media/image183.png"/><Relationship Id="rId1" Type="http://schemas.openxmlformats.org/officeDocument/2006/relationships/slideLayout" Target="../slideLayouts/slideLayout47.xml"/><Relationship Id="rId6" Type="http://schemas.openxmlformats.org/officeDocument/2006/relationships/image" Target="../media/image187.png"/><Relationship Id="rId11" Type="http://schemas.openxmlformats.org/officeDocument/2006/relationships/image" Target="../media/image192.svg"/><Relationship Id="rId5" Type="http://schemas.openxmlformats.org/officeDocument/2006/relationships/image" Target="../media/image186.sv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sv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svg"/><Relationship Id="rId7" Type="http://schemas.openxmlformats.org/officeDocument/2006/relationships/image" Target="../media/image198.svg"/><Relationship Id="rId2" Type="http://schemas.openxmlformats.org/officeDocument/2006/relationships/image" Target="../media/image193.png"/><Relationship Id="rId1" Type="http://schemas.openxmlformats.org/officeDocument/2006/relationships/slideLayout" Target="../slideLayouts/slideLayout47.xml"/><Relationship Id="rId6" Type="http://schemas.openxmlformats.org/officeDocument/2006/relationships/image" Target="../media/image197.png"/><Relationship Id="rId11" Type="http://schemas.openxmlformats.org/officeDocument/2006/relationships/image" Target="../media/image202.svg"/><Relationship Id="rId5" Type="http://schemas.openxmlformats.org/officeDocument/2006/relationships/image" Target="../media/image196.sv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svg"/></Relationships>
</file>

<file path=ppt/slides/_rels/slide111.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svg"/><Relationship Id="rId7" Type="http://schemas.openxmlformats.org/officeDocument/2006/relationships/image" Target="../media/image198.svg"/><Relationship Id="rId2" Type="http://schemas.openxmlformats.org/officeDocument/2006/relationships/image" Target="../media/image193.png"/><Relationship Id="rId1" Type="http://schemas.openxmlformats.org/officeDocument/2006/relationships/slideLayout" Target="../slideLayouts/slideLayout47.xml"/><Relationship Id="rId6" Type="http://schemas.openxmlformats.org/officeDocument/2006/relationships/image" Target="../media/image197.png"/><Relationship Id="rId11" Type="http://schemas.openxmlformats.org/officeDocument/2006/relationships/image" Target="../media/image202.svg"/><Relationship Id="rId5" Type="http://schemas.openxmlformats.org/officeDocument/2006/relationships/image" Target="../media/image196.sv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svg"/></Relationships>
</file>

<file path=ppt/slides/_rels/slide11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106.xml"/><Relationship Id="rId1" Type="http://schemas.openxmlformats.org/officeDocument/2006/relationships/slideLayout" Target="../slideLayouts/slideLayout4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209.png"/></Relationships>
</file>

<file path=ppt/slides/_rels/slide113.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4.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07.xml"/><Relationship Id="rId1" Type="http://schemas.openxmlformats.org/officeDocument/2006/relationships/slideLayout" Target="../slideLayouts/slideLayout47.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s>
</file>

<file path=ppt/slides/_rels/slide11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9.xml"/><Relationship Id="rId1" Type="http://schemas.openxmlformats.org/officeDocument/2006/relationships/slideLayout" Target="../slideLayouts/slideLayout47.xml"/><Relationship Id="rId4" Type="http://schemas.openxmlformats.org/officeDocument/2006/relationships/image" Target="../media/image221.png"/></Relationships>
</file>

<file path=ppt/slides/_rels/slide116.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05.png"/><Relationship Id="rId7" Type="http://schemas.openxmlformats.org/officeDocument/2006/relationships/image" Target="../media/image224.png"/><Relationship Id="rId2" Type="http://schemas.openxmlformats.org/officeDocument/2006/relationships/notesSlide" Target="../notesSlides/notesSlide110.xml"/><Relationship Id="rId1" Type="http://schemas.openxmlformats.org/officeDocument/2006/relationships/slideLayout" Target="../slideLayouts/slideLayout47.xml"/><Relationship Id="rId6" Type="http://schemas.openxmlformats.org/officeDocument/2006/relationships/image" Target="../media/image223.svg"/><Relationship Id="rId5" Type="http://schemas.openxmlformats.org/officeDocument/2006/relationships/image" Target="../media/image222.png"/><Relationship Id="rId4" Type="http://schemas.openxmlformats.org/officeDocument/2006/relationships/slide" Target="slide126.xml"/><Relationship Id="rId9" Type="http://schemas.openxmlformats.org/officeDocument/2006/relationships/image" Target="../media/image226.png"/></Relationships>
</file>

<file path=ppt/slides/_rels/slide11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1.xml"/><Relationship Id="rId1" Type="http://schemas.openxmlformats.org/officeDocument/2006/relationships/slideLayout" Target="../slideLayouts/slideLayout47.xml"/></Relationships>
</file>

<file path=ppt/slides/_rels/slide11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12.xml"/><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113.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4.xml"/><Relationship Id="rId1" Type="http://schemas.openxmlformats.org/officeDocument/2006/relationships/slideLayout" Target="../slideLayouts/slideLayout47.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21.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3" Type="http://schemas.openxmlformats.org/officeDocument/2006/relationships/image" Target="../media/image203.png"/><Relationship Id="rId7" Type="http://schemas.openxmlformats.org/officeDocument/2006/relationships/image" Target="../media/image237.png"/><Relationship Id="rId12" Type="http://schemas.openxmlformats.org/officeDocument/2006/relationships/image" Target="../media/image242.svg"/><Relationship Id="rId2" Type="http://schemas.openxmlformats.org/officeDocument/2006/relationships/notesSlide" Target="../notesSlides/notesSlide115.xml"/><Relationship Id="rId1" Type="http://schemas.openxmlformats.org/officeDocument/2006/relationships/slideLayout" Target="../slideLayouts/slideLayout47.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s>
</file>

<file path=ppt/slides/_rels/slide12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16.xml"/><Relationship Id="rId1" Type="http://schemas.openxmlformats.org/officeDocument/2006/relationships/slideLayout" Target="../slideLayouts/slideLayout47.xml"/><Relationship Id="rId5" Type="http://schemas.openxmlformats.org/officeDocument/2006/relationships/image" Target="../media/image240.png"/><Relationship Id="rId4" Type="http://schemas.openxmlformats.org/officeDocument/2006/relationships/image" Target="../media/image245.png"/></Relationships>
</file>

<file path=ppt/slides/_rels/slide12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7.xml"/><Relationship Id="rId1" Type="http://schemas.openxmlformats.org/officeDocument/2006/relationships/slideLayout" Target="../slideLayouts/slideLayout47.xml"/><Relationship Id="rId5" Type="http://schemas.openxmlformats.org/officeDocument/2006/relationships/image" Target="../media/image248.png"/><Relationship Id="rId4" Type="http://schemas.openxmlformats.org/officeDocument/2006/relationships/image" Target="../media/image247.png"/></Relationships>
</file>

<file path=ppt/slides/_rels/slide12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8.xml"/><Relationship Id="rId1" Type="http://schemas.openxmlformats.org/officeDocument/2006/relationships/slideLayout" Target="../slideLayouts/slideLayout47.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2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9.xml"/><Relationship Id="rId1" Type="http://schemas.openxmlformats.org/officeDocument/2006/relationships/slideLayout" Target="../slideLayouts/slideLayout4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26.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png"/><Relationship Id="rId3" Type="http://schemas.openxmlformats.org/officeDocument/2006/relationships/image" Target="../media/image256.png"/><Relationship Id="rId7" Type="http://schemas.openxmlformats.org/officeDocument/2006/relationships/image" Target="../media/image258.png"/><Relationship Id="rId12" Type="http://schemas.openxmlformats.org/officeDocument/2006/relationships/image" Target="../media/image263.png"/><Relationship Id="rId2" Type="http://schemas.openxmlformats.org/officeDocument/2006/relationships/notesSlide" Target="../notesSlides/notesSlide120.xml"/><Relationship Id="rId1" Type="http://schemas.openxmlformats.org/officeDocument/2006/relationships/slideLayout" Target="../slideLayouts/slideLayout47.xml"/><Relationship Id="rId6" Type="http://schemas.openxmlformats.org/officeDocument/2006/relationships/image" Target="../media/image26.emf"/><Relationship Id="rId11" Type="http://schemas.openxmlformats.org/officeDocument/2006/relationships/image" Target="../media/image262.png"/><Relationship Id="rId5" Type="http://schemas.openxmlformats.org/officeDocument/2006/relationships/customXml" Target="../ink/ink1.xml"/><Relationship Id="rId10" Type="http://schemas.openxmlformats.org/officeDocument/2006/relationships/image" Target="../media/image261.png"/><Relationship Id="rId4" Type="http://schemas.openxmlformats.org/officeDocument/2006/relationships/image" Target="../media/image257.png"/><Relationship Id="rId9" Type="http://schemas.openxmlformats.org/officeDocument/2006/relationships/image" Target="../media/image260.png"/></Relationships>
</file>

<file path=ppt/slides/_rels/slide127.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slideLayout" Target="../slideLayouts/slideLayout47.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265.png"/><Relationship Id="rId4" Type="http://schemas.openxmlformats.org/officeDocument/2006/relationships/notesSlide" Target="../notesSlides/notesSlide121.xml"/></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2.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268.png"/><Relationship Id="rId4" Type="http://schemas.openxmlformats.org/officeDocument/2006/relationships/image" Target="../media/image267.png"/></Relationships>
</file>

<file path=ppt/slides/_rels/slide12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51.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19.png"/><Relationship Id="rId2" Type="http://schemas.openxmlformats.org/officeDocument/2006/relationships/notesSlide" Target="../notesSlides/notesSlide123.xml"/><Relationship Id="rId16" Type="http://schemas.openxmlformats.org/officeDocument/2006/relationships/image" Target="../media/image4.png"/><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5" Type="http://schemas.microsoft.com/office/2007/relationships/hdphoto" Target="../media/hdphoto1.wdp"/><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24.xml"/><Relationship Id="rId1" Type="http://schemas.openxmlformats.org/officeDocument/2006/relationships/slideLayout" Target="../slideLayouts/slideLayout19.xml"/><Relationship Id="rId4" Type="http://schemas.openxmlformats.org/officeDocument/2006/relationships/image" Target="../media/image270.png"/></Relationships>
</file>

<file path=ppt/slides/_rels/slide131.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5.xml"/><Relationship Id="rId1" Type="http://schemas.openxmlformats.org/officeDocument/2006/relationships/slideLayout" Target="../slideLayouts/slideLayout36.xml"/><Relationship Id="rId5" Type="http://schemas.openxmlformats.org/officeDocument/2006/relationships/image" Target="../media/image273.png"/><Relationship Id="rId4" Type="http://schemas.openxmlformats.org/officeDocument/2006/relationships/image" Target="../media/image27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26.xml"/><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microsoft.com/office/2007/relationships/hdphoto" Target="../media/hdphoto1.wdp"/><Relationship Id="rId12" Type="http://schemas.openxmlformats.org/officeDocument/2006/relationships/image" Target="../media/image57.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5.wdp"/><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3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9.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10" Type="http://schemas.openxmlformats.org/officeDocument/2006/relationships/image" Target="../media/image4.png"/><Relationship Id="rId4" Type="http://schemas.openxmlformats.org/officeDocument/2006/relationships/hyperlink" Target="https://r4ds.had.co.nz/explore-intro.html" TargetMode="External"/><Relationship Id="rId9" Type="http://schemas.openxmlformats.org/officeDocument/2006/relationships/image" Target="../media/image74.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8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88.jpe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0.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19.xml"/><Relationship Id="rId6" Type="http://schemas.openxmlformats.org/officeDocument/2006/relationships/image" Target="../media/image47.png"/><Relationship Id="rId11" Type="http://schemas.microsoft.com/office/2007/relationships/hdphoto" Target="../media/hdphoto1.wdp"/><Relationship Id="rId5" Type="http://schemas.openxmlformats.org/officeDocument/2006/relationships/image" Target="../media/image46.png"/><Relationship Id="rId10" Type="http://schemas.openxmlformats.org/officeDocument/2006/relationships/image" Target="../media/image3.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94.png"/><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microsoft.com/office/2007/relationships/hdphoto" Target="../media/hdphoto1.wdp"/><Relationship Id="rId2" Type="http://schemas.openxmlformats.org/officeDocument/2006/relationships/notesSlide" Target="../notesSlides/notesSlide58.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3.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62.xml"/><Relationship Id="rId1" Type="http://schemas.openxmlformats.org/officeDocument/2006/relationships/slideLayout" Target="../slideLayouts/slideLayout19.xml"/><Relationship Id="rId5" Type="http://schemas.openxmlformats.org/officeDocument/2006/relationships/image" Target="../media/image98.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13"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 Id="rId1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19.xml"/><Relationship Id="rId4" Type="http://schemas.openxmlformats.org/officeDocument/2006/relationships/image" Target="../media/image100.gif"/></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19.xml"/><Relationship Id="rId5" Type="http://schemas.openxmlformats.org/officeDocument/2006/relationships/image" Target="../media/image102.jpeg"/><Relationship Id="rId4" Type="http://schemas.microsoft.com/office/2007/relationships/hdphoto" Target="../media/hdphoto6.wdp"/></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19.xml"/><Relationship Id="rId5" Type="http://schemas.openxmlformats.org/officeDocument/2006/relationships/image" Target="../media/image107.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0.xml"/><Relationship Id="rId1" Type="http://schemas.openxmlformats.org/officeDocument/2006/relationships/slideLayout" Target="../slideLayouts/slideLayout65.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65.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65.xml"/><Relationship Id="rId4" Type="http://schemas.openxmlformats.org/officeDocument/2006/relationships/image" Target="../media/image111.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65.xml"/><Relationship Id="rId5" Type="http://schemas.openxmlformats.org/officeDocument/2006/relationships/image" Target="../media/image114.svg"/><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4.xml"/><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5.xml"/><Relationship Id="rId1" Type="http://schemas.openxmlformats.org/officeDocument/2006/relationships/slideLayout" Target="../slideLayouts/slideLayout65.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6.xml"/><Relationship Id="rId1" Type="http://schemas.openxmlformats.org/officeDocument/2006/relationships/slideLayout" Target="../slideLayouts/slideLayout6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7.xml"/><Relationship Id="rId1" Type="http://schemas.openxmlformats.org/officeDocument/2006/relationships/slideLayout" Target="../slideLayouts/slideLayout65.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65.xml"/><Relationship Id="rId5" Type="http://schemas.openxmlformats.org/officeDocument/2006/relationships/hyperlink" Target="https://eric.netlify.app/2017/08/10/most-popular-ggplot2-geoms/" TargetMode="External"/><Relationship Id="rId4" Type="http://schemas.openxmlformats.org/officeDocument/2006/relationships/image" Target="../media/image125.png"/></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65.xml"/></Relationships>
</file>

<file path=ppt/slides/_rels/slide8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s://www.data-to-viz.com/" TargetMode="External"/><Relationship Id="rId7" Type="http://schemas.openxmlformats.org/officeDocument/2006/relationships/image" Target="../media/image129.jpeg"/><Relationship Id="rId2" Type="http://schemas.openxmlformats.org/officeDocument/2006/relationships/notesSlide" Target="../notesSlides/notesSlide81.xml"/><Relationship Id="rId1" Type="http://schemas.openxmlformats.org/officeDocument/2006/relationships/slideLayout" Target="../slideLayouts/slideLayout65.xml"/><Relationship Id="rId6" Type="http://schemas.openxmlformats.org/officeDocument/2006/relationships/hyperlink" Target="https://clauswilke.com/dataviz/" TargetMode="External"/><Relationship Id="rId11" Type="http://schemas.openxmlformats.org/officeDocument/2006/relationships/hyperlink" Target="https://www.youtube.com/watch?v=gFFj22kjlZk&amp;list=PLfv89tPxlTiVIrwuSBCISiBaGSH1CJR5-&amp;index=1" TargetMode="External"/><Relationship Id="rId5" Type="http://schemas.openxmlformats.org/officeDocument/2006/relationships/image" Target="../media/image128.jpeg"/><Relationship Id="rId10" Type="http://schemas.openxmlformats.org/officeDocument/2006/relationships/image" Target="../media/image132.png"/><Relationship Id="rId4" Type="http://schemas.openxmlformats.org/officeDocument/2006/relationships/image" Target="../media/image127.png"/><Relationship Id="rId9" Type="http://schemas.openxmlformats.org/officeDocument/2006/relationships/image" Target="../media/image131.png"/></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65.xml"/><Relationship Id="rId4" Type="http://schemas.openxmlformats.org/officeDocument/2006/relationships/hyperlink" Target="https://jonnyphillips.github.io/Ciencia_de_Dados/Graficos.html"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4.xml"/><Relationship Id="rId1" Type="http://schemas.openxmlformats.org/officeDocument/2006/relationships/slideLayout" Target="../slideLayouts/slideLayout65.xm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5.xml"/><Relationship Id="rId1" Type="http://schemas.openxmlformats.org/officeDocument/2006/relationships/slideLayout" Target="../slideLayouts/slideLayout65.xm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65.xm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65.xml"/></Relationships>
</file>

<file path=ppt/slides/_rels/slide89.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8.xml"/><Relationship Id="rId1" Type="http://schemas.openxmlformats.org/officeDocument/2006/relationships/slideLayout" Target="../slideLayouts/slideLayout65.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89.xml"/><Relationship Id="rId1" Type="http://schemas.openxmlformats.org/officeDocument/2006/relationships/slideLayout" Target="../slideLayouts/slideLayout19.xml"/><Relationship Id="rId5" Type="http://schemas.openxmlformats.org/officeDocument/2006/relationships/image" Target="../media/image142.png"/><Relationship Id="rId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0.xml"/><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144.png"/></Relationships>
</file>

<file path=ppt/slides/_rels/slide9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91.xml"/><Relationship Id="rId1" Type="http://schemas.openxmlformats.org/officeDocument/2006/relationships/slideLayout" Target="../slideLayouts/slideLayout19.xml"/><Relationship Id="rId4" Type="http://schemas.openxmlformats.org/officeDocument/2006/relationships/hyperlink" Target="http://www.feat.engineering/" TargetMode="External"/></Relationships>
</file>

<file path=ppt/slides/_rels/slide93.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svg"/><Relationship Id="rId2" Type="http://schemas.openxmlformats.org/officeDocument/2006/relationships/notesSlide" Target="../notesSlides/notesSlide92.xml"/><Relationship Id="rId1" Type="http://schemas.openxmlformats.org/officeDocument/2006/relationships/slideLayout" Target="../slideLayouts/slideLayout19.xml"/><Relationship Id="rId6" Type="http://schemas.openxmlformats.org/officeDocument/2006/relationships/image" Target="../media/image149.sv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s>
</file>

<file path=ppt/slides/_rels/slide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19.xml"/><Relationship Id="rId5" Type="http://schemas.openxmlformats.org/officeDocument/2006/relationships/image" Target="../media/image158.png"/><Relationship Id="rId4" Type="http://schemas.openxmlformats.org/officeDocument/2006/relationships/image" Target="../media/image157.png"/></Relationships>
</file>

<file path=ppt/slides/_rels/slide9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3.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19.png"/><Relationship Id="rId2" Type="http://schemas.openxmlformats.org/officeDocument/2006/relationships/notesSlide" Target="../notesSlides/notesSlide95.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5" Type="http://schemas.openxmlformats.org/officeDocument/2006/relationships/image" Target="../media/image4.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 Id="rId14" Type="http://schemas.microsoft.com/office/2007/relationships/hdphoto" Target="../media/hdphoto1.wdp"/></Relationships>
</file>

<file path=ppt/slides/_rels/slide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36.xml"/><Relationship Id="rId4" Type="http://schemas.openxmlformats.org/officeDocument/2006/relationships/image" Target="../media/image161.png"/></Relationships>
</file>

<file path=ppt/slides/_rels/slide99.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98.xml"/><Relationship Id="rId1" Type="http://schemas.openxmlformats.org/officeDocument/2006/relationships/slideLayout" Target="../slideLayouts/slideLayout36.xml"/><Relationship Id="rId4" Type="http://schemas.openxmlformats.org/officeDocument/2006/relationships/image" Target="../media/image1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a:grpSpLocks noChangeAspect="1"/>
          </p:cNvGrpSpPr>
          <p:nvPr/>
        </p:nvGrpSpPr>
        <p:grpSpPr>
          <a:xfrm>
            <a:off x="4411824" y="3262034"/>
            <a:ext cx="2880000" cy="2861636"/>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938413" y="29283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89115"/>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15789153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2860357" y="2118683"/>
            <a:ext cx="6471285" cy="3436607"/>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750" y="2766225"/>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00" y="2766225"/>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2659595"/>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te Elegant Data Visualisations Using the Grammar of Graphics • ggplot2">
            <a:extLst>
              <a:ext uri="{FF2B5EF4-FFF2-40B4-BE49-F238E27FC236}">
                <a16:creationId xmlns:a16="http://schemas.microsoft.com/office/drawing/2014/main" id="{1D0295B4-C38A-EDDF-1615-DCA20E3EA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B7C6C402-BB0E-FD07-7058-4CCC8E1867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n Introduction to R Markdown">
            <a:extLst>
              <a:ext uri="{FF2B5EF4-FFF2-40B4-BE49-F238E27FC236}">
                <a16:creationId xmlns:a16="http://schemas.microsoft.com/office/drawing/2014/main" id="{D3D83343-51D1-BC3E-741C-E4547F942F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7FEDFC52-EB98-F1CC-A31F-67BDB2145374}"/>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20" name="Agrupar 19">
            <a:extLst>
              <a:ext uri="{FF2B5EF4-FFF2-40B4-BE49-F238E27FC236}">
                <a16:creationId xmlns:a16="http://schemas.microsoft.com/office/drawing/2014/main" id="{9D6116A6-C675-6A22-8EFF-72B709D0551A}"/>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7523F9B1-D406-F38C-3F3B-C3596BEDF5A8}"/>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5D9ABECC-4B99-61D6-CE90-97D0737D27F4}"/>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Picture 2" descr="RStudio sticker | RStudio swag">
                <a:extLst>
                  <a:ext uri="{FF2B5EF4-FFF2-40B4-BE49-F238E27FC236}">
                    <a16:creationId xmlns:a16="http://schemas.microsoft.com/office/drawing/2014/main" id="{801A5ABC-134C-720E-40CF-FC3F12E9953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D07414D1-14C7-7E2E-0D15-4A83BBB95F1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4BC12335-F1CC-DECF-EDA7-78CD747FAAE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BDEA431E-D54A-FBAB-D4B1-8F555960F20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29AB05AC-652A-BA78-A7B4-663B6A5C978B}"/>
                </a:ext>
              </a:extLst>
            </p:cNvPr>
            <p:cNvPicPr>
              <a:picLocks noChangeAspect="1" noChangeArrowheads="1"/>
            </p:cNvPicPr>
            <p:nvPr/>
          </p:nvPicPr>
          <p:blipFill>
            <a:blip r:embed="rId14">
              <a:duotone>
                <a:prstClr val="black"/>
                <a:schemeClr val="accent3">
                  <a:tint val="45000"/>
                  <a:satMod val="400000"/>
                </a:schemeClr>
              </a:duotone>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037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8" name="Imagem 17" descr="Uma imagem contendo estacionamento, muito, geladeira, muitos&#10;&#10;Descrição gerada automaticamente">
            <a:extLst>
              <a:ext uri="{FF2B5EF4-FFF2-40B4-BE49-F238E27FC236}">
                <a16:creationId xmlns:a16="http://schemas.microsoft.com/office/drawing/2014/main" id="{54D29642-C761-2122-8B37-1544C9C2AB7D}"/>
              </a:ext>
            </a:extLst>
          </p:cNvPr>
          <p:cNvPicPr>
            <a:picLocks noChangeAspect="1"/>
          </p:cNvPicPr>
          <p:nvPr/>
        </p:nvPicPr>
        <p:blipFill>
          <a:blip r:embed="rId3"/>
          <a:stretch>
            <a:fillRect/>
          </a:stretch>
        </p:blipFill>
        <p:spPr>
          <a:xfrm>
            <a:off x="2600749" y="2046602"/>
            <a:ext cx="2372056" cy="2400635"/>
          </a:xfrm>
          <a:prstGeom prst="rect">
            <a:avLst/>
          </a:prstGeom>
        </p:spPr>
      </p:pic>
      <p:pic>
        <p:nvPicPr>
          <p:cNvPr id="20" name="Imagem 19" descr="Forma&#10;&#10;Descrição gerada automaticamente">
            <a:extLst>
              <a:ext uri="{FF2B5EF4-FFF2-40B4-BE49-F238E27FC236}">
                <a16:creationId xmlns:a16="http://schemas.microsoft.com/office/drawing/2014/main" id="{31D8C66B-EA19-6E61-89D1-85DEAD96CC8A}"/>
              </a:ext>
            </a:extLst>
          </p:cNvPr>
          <p:cNvPicPr>
            <a:picLocks noChangeAspect="1"/>
          </p:cNvPicPr>
          <p:nvPr/>
        </p:nvPicPr>
        <p:blipFill>
          <a:blip r:embed="rId4"/>
          <a:stretch>
            <a:fillRect/>
          </a:stretch>
        </p:blipFill>
        <p:spPr>
          <a:xfrm>
            <a:off x="6758288" y="3224355"/>
            <a:ext cx="1905000" cy="1933575"/>
          </a:xfrm>
          <a:prstGeom prst="rect">
            <a:avLst/>
          </a:prstGeom>
        </p:spPr>
      </p:pic>
    </p:spTree>
    <p:extLst>
      <p:ext uri="{BB962C8B-B14F-4D97-AF65-F5344CB8AC3E}">
        <p14:creationId xmlns:p14="http://schemas.microsoft.com/office/powerpoint/2010/main" val="17796879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563CF378-D639-9F50-2384-4AEDDF95DAF9}"/>
              </a:ext>
            </a:extLst>
          </p:cNvPr>
          <p:cNvGrpSpPr/>
          <p:nvPr/>
        </p:nvGrpSpPr>
        <p:grpSpPr>
          <a:xfrm>
            <a:off x="4191876" y="2659595"/>
            <a:ext cx="3240000" cy="3240000"/>
            <a:chOff x="4477626" y="2710747"/>
            <a:chExt cx="3240000" cy="3240000"/>
          </a:xfrm>
        </p:grpSpPr>
        <p:pic>
          <p:nvPicPr>
            <p:cNvPr id="3074" name="Picture 2">
              <a:extLst>
                <a:ext uri="{FF2B5EF4-FFF2-40B4-BE49-F238E27FC236}">
                  <a16:creationId xmlns:a16="http://schemas.microsoft.com/office/drawing/2014/main" id="{92857FAA-4F17-B4A3-E653-8B90E0A94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900" y="2830109"/>
              <a:ext cx="2592000" cy="29979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Studio sticker | RStudio swag">
              <a:extLst>
                <a:ext uri="{FF2B5EF4-FFF2-40B4-BE49-F238E27FC236}">
                  <a16:creationId xmlns:a16="http://schemas.microsoft.com/office/drawing/2014/main" id="{2D4D5CE6-9115-732B-209E-E35BE41642DE}"/>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477626" y="2710747"/>
              <a:ext cx="3240000" cy="3240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Resumo</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com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mais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uma</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variável</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spTree>
    <p:extLst>
      <p:ext uri="{BB962C8B-B14F-4D97-AF65-F5344CB8AC3E}">
        <p14:creationId xmlns:p14="http://schemas.microsoft.com/office/powerpoint/2010/main" val="40112328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sp>
        <p:nvSpPr>
          <p:cNvPr id="13" name="Title 1">
            <a:extLst>
              <a:ext uri="{FF2B5EF4-FFF2-40B4-BE49-F238E27FC236}">
                <a16:creationId xmlns:a16="http://schemas.microsoft.com/office/drawing/2014/main" id="{5AD03AC7-AD9A-1DF3-3000-852907BB9403}"/>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15" name="Agrupar 14">
            <a:extLst>
              <a:ext uri="{FF2B5EF4-FFF2-40B4-BE49-F238E27FC236}">
                <a16:creationId xmlns:a16="http://schemas.microsoft.com/office/drawing/2014/main" id="{DC378A22-304C-C031-993E-0E9FA718A175}"/>
              </a:ext>
            </a:extLst>
          </p:cNvPr>
          <p:cNvGrpSpPr>
            <a:grpSpLocks noChangeAspect="1"/>
          </p:cNvGrpSpPr>
          <p:nvPr/>
        </p:nvGrpSpPr>
        <p:grpSpPr>
          <a:xfrm>
            <a:off x="180092" y="89115"/>
            <a:ext cx="1080000" cy="1073114"/>
            <a:chOff x="4686144" y="3842204"/>
            <a:chExt cx="2431486" cy="2415982"/>
          </a:xfrm>
        </p:grpSpPr>
        <p:grpSp>
          <p:nvGrpSpPr>
            <p:cNvPr id="16" name="Agrupar 15">
              <a:extLst>
                <a:ext uri="{FF2B5EF4-FFF2-40B4-BE49-F238E27FC236}">
                  <a16:creationId xmlns:a16="http://schemas.microsoft.com/office/drawing/2014/main" id="{E7A8A1BE-1EA1-327A-9136-4579582F52D6}"/>
                </a:ext>
              </a:extLst>
            </p:cNvPr>
            <p:cNvGrpSpPr/>
            <p:nvPr/>
          </p:nvGrpSpPr>
          <p:grpSpPr>
            <a:xfrm>
              <a:off x="4701649" y="3842205"/>
              <a:ext cx="2415981" cy="2415981"/>
              <a:chOff x="2675626" y="3716700"/>
              <a:chExt cx="2415981" cy="2415981"/>
            </a:xfrm>
          </p:grpSpPr>
          <p:sp>
            <p:nvSpPr>
              <p:cNvPr id="18" name="Hexágono 17">
                <a:extLst>
                  <a:ext uri="{FF2B5EF4-FFF2-40B4-BE49-F238E27FC236}">
                    <a16:creationId xmlns:a16="http://schemas.microsoft.com/office/drawing/2014/main" id="{155D0E36-0C56-E3CE-8521-4FF94A857D9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Picture 2" descr="RStudio sticker | RStudio swag">
                <a:extLst>
                  <a:ext uri="{FF2B5EF4-FFF2-40B4-BE49-F238E27FC236}">
                    <a16:creationId xmlns:a16="http://schemas.microsoft.com/office/drawing/2014/main" id="{C236A45D-38CA-3ECD-3ABF-B505DB5422E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9457FCC7-5F75-A937-BD95-F44F325E59A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Studio sticker | RStudio swag">
                <a:extLst>
                  <a:ext uri="{FF2B5EF4-FFF2-40B4-BE49-F238E27FC236}">
                    <a16:creationId xmlns:a16="http://schemas.microsoft.com/office/drawing/2014/main" id="{7870081D-767C-3ADA-D74A-5E4D99BBD6E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Geospatial Analysis with R | University of Arizona Libraries">
                <a:extLst>
                  <a:ext uri="{FF2B5EF4-FFF2-40B4-BE49-F238E27FC236}">
                    <a16:creationId xmlns:a16="http://schemas.microsoft.com/office/drawing/2014/main" id="{793AA7F5-30D7-7E2A-8A26-A26CB5758F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RStudio sticker | RStudio swag">
              <a:extLst>
                <a:ext uri="{FF2B5EF4-FFF2-40B4-BE49-F238E27FC236}">
                  <a16:creationId xmlns:a16="http://schemas.microsoft.com/office/drawing/2014/main" id="{2AA409AC-D72F-5033-8F12-CEC4EE745382}"/>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89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spTree>
    <p:extLst>
      <p:ext uri="{BB962C8B-B14F-4D97-AF65-F5344CB8AC3E}">
        <p14:creationId xmlns:p14="http://schemas.microsoft.com/office/powerpoint/2010/main" val="56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94" r="-1874"/>
          <a:stretch/>
        </p:blipFill>
        <p:spPr bwMode="auto">
          <a:xfrm>
            <a:off x="7598038" y="2272181"/>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1626" y="1414678"/>
            <a:ext cx="3808036" cy="286448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F4DBAB2F-F0E0-57C6-9C68-1C681E7AA48E}"/>
              </a:ext>
            </a:extLst>
          </p:cNvPr>
          <p:cNvGrpSpPr/>
          <p:nvPr/>
        </p:nvGrpSpPr>
        <p:grpSpPr>
          <a:xfrm>
            <a:off x="473412" y="2272181"/>
            <a:ext cx="5622588" cy="3192330"/>
            <a:chOff x="720402" y="1965523"/>
            <a:chExt cx="5622588" cy="3192330"/>
          </a:xfrm>
        </p:grpSpPr>
        <p:pic>
          <p:nvPicPr>
            <p:cNvPr id="9" name="Imagem 8">
              <a:extLst>
                <a:ext uri="{FF2B5EF4-FFF2-40B4-BE49-F238E27FC236}">
                  <a16:creationId xmlns:a16="http://schemas.microsoft.com/office/drawing/2014/main" id="{CDC596C7-FA18-3687-8C94-389AA9444458}"/>
                </a:ext>
              </a:extLst>
            </p:cNvPr>
            <p:cNvPicPr>
              <a:picLocks noChangeAspect="1"/>
            </p:cNvPicPr>
            <p:nvPr/>
          </p:nvPicPr>
          <p:blipFill>
            <a:blip r:embed="rId5"/>
            <a:stretch>
              <a:fillRect/>
            </a:stretch>
          </p:blipFill>
          <p:spPr>
            <a:xfrm>
              <a:off x="720402" y="1965523"/>
              <a:ext cx="5445740" cy="3192330"/>
            </a:xfrm>
            <a:prstGeom prst="rect">
              <a:avLst/>
            </a:prstGeom>
          </p:spPr>
        </p:pic>
        <p:sp>
          <p:nvSpPr>
            <p:cNvPr id="7" name="Retângulo 6">
              <a:extLst>
                <a:ext uri="{FF2B5EF4-FFF2-40B4-BE49-F238E27FC236}">
                  <a16:creationId xmlns:a16="http://schemas.microsoft.com/office/drawing/2014/main" id="{450DC63B-8DC0-FEE2-25DE-6E3047AA264B}"/>
                </a:ext>
              </a:extLst>
            </p:cNvPr>
            <p:cNvSpPr/>
            <p:nvPr/>
          </p:nvSpPr>
          <p:spPr>
            <a:xfrm>
              <a:off x="4742851" y="2217550"/>
              <a:ext cx="1600139" cy="3959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5" name="Conector reto 4">
            <a:extLst>
              <a:ext uri="{FF2B5EF4-FFF2-40B4-BE49-F238E27FC236}">
                <a16:creationId xmlns:a16="http://schemas.microsoft.com/office/drawing/2014/main" id="{AA0D4E2E-C931-872F-57E8-12ED3F8544AE}"/>
              </a:ext>
            </a:extLst>
          </p:cNvPr>
          <p:cNvCxnSpPr/>
          <p:nvPr/>
        </p:nvCxnSpPr>
        <p:spPr>
          <a:xfrm>
            <a:off x="6873159" y="1939159"/>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Tipos</a:t>
            </a:r>
            <a:r>
              <a:rPr lang="en-US" dirty="0"/>
              <a:t>, Classes e </a:t>
            </a:r>
            <a:r>
              <a:rPr lang="en-US" dirty="0" err="1"/>
              <a:t>Estruturas</a:t>
            </a:r>
            <a:r>
              <a:rPr lang="en-US" dirty="0"/>
              <a:t> de Dados</a:t>
            </a:r>
          </a:p>
        </p:txBody>
      </p:sp>
      <p:pic>
        <p:nvPicPr>
          <p:cNvPr id="1026" name="Picture 2" descr="README">
            <a:extLst>
              <a:ext uri="{FF2B5EF4-FFF2-40B4-BE49-F238E27FC236}">
                <a16:creationId xmlns:a16="http://schemas.microsoft.com/office/drawing/2014/main" id="{AF0E9AEE-759E-80EA-53BB-229C81F5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O </a:t>
            </a:r>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grpSp>
        <p:nvGrpSpPr>
          <p:cNvPr id="13" name="Agrupar 12">
            <a:extLst>
              <a:ext uri="{FF2B5EF4-FFF2-40B4-BE49-F238E27FC236}">
                <a16:creationId xmlns:a16="http://schemas.microsoft.com/office/drawing/2014/main" id="{B20DE6FB-504A-373D-ED7E-D9C197C8EC48}"/>
              </a:ext>
            </a:extLst>
          </p:cNvPr>
          <p:cNvGrpSpPr/>
          <p:nvPr/>
        </p:nvGrpSpPr>
        <p:grpSpPr>
          <a:xfrm>
            <a:off x="1966573" y="2223051"/>
            <a:ext cx="1080000" cy="1080000"/>
            <a:chOff x="814660" y="4757900"/>
            <a:chExt cx="1080000" cy="1080000"/>
          </a:xfrm>
        </p:grpSpPr>
        <p:pic>
          <p:nvPicPr>
            <p:cNvPr id="15" name="Picture 2" descr="RStudio sticker | RStudio swag">
              <a:extLst>
                <a:ext uri="{FF2B5EF4-FFF2-40B4-BE49-F238E27FC236}">
                  <a16:creationId xmlns:a16="http://schemas.microsoft.com/office/drawing/2014/main" id="{AF42E459-1890-BC65-AA1A-63431FCA4FFF}"/>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áfico 15" descr="Ponto de interrogação com preenchimento sólido">
              <a:extLst>
                <a:ext uri="{FF2B5EF4-FFF2-40B4-BE49-F238E27FC236}">
                  <a16:creationId xmlns:a16="http://schemas.microsoft.com/office/drawing/2014/main" id="{98574577-35E4-F4DB-51D0-8468B5668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grpSp>
        <p:nvGrpSpPr>
          <p:cNvPr id="17" name="Agrupar 16">
            <a:extLst>
              <a:ext uri="{FF2B5EF4-FFF2-40B4-BE49-F238E27FC236}">
                <a16:creationId xmlns:a16="http://schemas.microsoft.com/office/drawing/2014/main" id="{7051E628-2B7E-BA87-DF20-423A8352B875}"/>
              </a:ext>
            </a:extLst>
          </p:cNvPr>
          <p:cNvGrpSpPr>
            <a:grpSpLocks noChangeAspect="1"/>
          </p:cNvGrpSpPr>
          <p:nvPr/>
        </p:nvGrpSpPr>
        <p:grpSpPr>
          <a:xfrm>
            <a:off x="180092" y="89115"/>
            <a:ext cx="1080000" cy="1073114"/>
            <a:chOff x="4686144" y="3842204"/>
            <a:chExt cx="2431486" cy="2415982"/>
          </a:xfrm>
        </p:grpSpPr>
        <p:grpSp>
          <p:nvGrpSpPr>
            <p:cNvPr id="18" name="Agrupar 17">
              <a:extLst>
                <a:ext uri="{FF2B5EF4-FFF2-40B4-BE49-F238E27FC236}">
                  <a16:creationId xmlns:a16="http://schemas.microsoft.com/office/drawing/2014/main" id="{890F5A1E-6009-AA62-6390-DB0FC3098510}"/>
                </a:ext>
              </a:extLst>
            </p:cNvPr>
            <p:cNvGrpSpPr/>
            <p:nvPr/>
          </p:nvGrpSpPr>
          <p:grpSpPr>
            <a:xfrm>
              <a:off x="4701649" y="3842205"/>
              <a:ext cx="2415981" cy="2415981"/>
              <a:chOff x="2675626" y="3716700"/>
              <a:chExt cx="2415981" cy="2415981"/>
            </a:xfrm>
          </p:grpSpPr>
          <p:sp>
            <p:nvSpPr>
              <p:cNvPr id="20" name="Hexágono 19">
                <a:extLst>
                  <a:ext uri="{FF2B5EF4-FFF2-40B4-BE49-F238E27FC236}">
                    <a16:creationId xmlns:a16="http://schemas.microsoft.com/office/drawing/2014/main" id="{01CF98CF-2FC3-3C05-B5B3-3AE4A5069813}"/>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Picture 2" descr="RStudio sticker | RStudio swag">
                <a:extLst>
                  <a:ext uri="{FF2B5EF4-FFF2-40B4-BE49-F238E27FC236}">
                    <a16:creationId xmlns:a16="http://schemas.microsoft.com/office/drawing/2014/main" id="{CAA292A3-D825-D2F3-32E9-C831F53BA4C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Studio sticker | RStudio swag">
                <a:extLst>
                  <a:ext uri="{FF2B5EF4-FFF2-40B4-BE49-F238E27FC236}">
                    <a16:creationId xmlns:a16="http://schemas.microsoft.com/office/drawing/2014/main" id="{FBB1EAC5-30B5-0F79-6B35-4C157DF908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RStudio sticker | RStudio swag">
                <a:extLst>
                  <a:ext uri="{FF2B5EF4-FFF2-40B4-BE49-F238E27FC236}">
                    <a16:creationId xmlns:a16="http://schemas.microsoft.com/office/drawing/2014/main" id="{61D0165B-63B4-C487-8111-AC462633AA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Geospatial Analysis with R | University of Arizona Libraries">
                <a:extLst>
                  <a:ext uri="{FF2B5EF4-FFF2-40B4-BE49-F238E27FC236}">
                    <a16:creationId xmlns:a16="http://schemas.microsoft.com/office/drawing/2014/main" id="{1561DF05-04B2-178A-B8A5-DF8676232E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RStudio sticker | RStudio swag">
              <a:extLst>
                <a:ext uri="{FF2B5EF4-FFF2-40B4-BE49-F238E27FC236}">
                  <a16:creationId xmlns:a16="http://schemas.microsoft.com/office/drawing/2014/main" id="{62A65B2B-F4CF-9FAB-CCCB-A76C563E912E}"/>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4754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4" y="5190931"/>
            <a:ext cx="8347913"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 </a:t>
            </a:r>
            <a:r>
              <a:rPr lang="en-US" dirty="0" err="1"/>
              <a:t>conceito</a:t>
            </a:r>
            <a:r>
              <a:rPr lang="en-US" dirty="0"/>
              <a:t> </a:t>
            </a:r>
            <a:r>
              <a:rPr lang="en-US" dirty="0" err="1"/>
              <a:t>estatístico</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537090" y="4735012"/>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60621" y="4735012"/>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735012"/>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10020871" y="3177202"/>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10055446" y="4327725"/>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735012"/>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629731" y="3458862"/>
            <a:ext cx="126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17022" y="3460763"/>
            <a:ext cx="126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47022" y="3820763"/>
            <a:ext cx="83604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820763"/>
            <a:ext cx="86360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300621" y="3818862"/>
            <a:ext cx="95911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7259731" y="3818862"/>
            <a:ext cx="81735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879509" y="5342389"/>
            <a:ext cx="1351358" cy="830997"/>
          </a:xfrm>
          <a:prstGeom prst="rect">
            <a:avLst/>
          </a:prstGeom>
          <a:noFill/>
        </p:spPr>
        <p:txBody>
          <a:bodyPr wrap="square" rtlCol="0">
            <a:spAutoFit/>
          </a:bodyPr>
          <a:lstStyle/>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Raça</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Gênero</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Profissão</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355351" y="5325841"/>
            <a:ext cx="1647572" cy="830997"/>
          </a:xfrm>
          <a:prstGeom prst="rect">
            <a:avLst/>
          </a:prstGeom>
          <a:noFill/>
        </p:spPr>
        <p:txBody>
          <a:bodyPr wrap="square" rtlCol="0">
            <a:spAutoFit/>
          </a:bodyPr>
          <a:lstStyle/>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Escolaridade</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dirty="0">
                <a:solidFill>
                  <a:schemeClr val="accent6">
                    <a:lumMod val="75000"/>
                  </a:schemeClr>
                </a:solidFill>
                <a:latin typeface="Calibri" panose="020F0502020204030204"/>
              </a:rPr>
              <a:t>Medalhas</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Ranking</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559570" y="5325841"/>
            <a:ext cx="1499580" cy="1077218"/>
          </a:xfrm>
          <a:prstGeom prst="rect">
            <a:avLst/>
          </a:prstGeom>
          <a:noFill/>
        </p:spPr>
        <p:txBody>
          <a:bodyPr wrap="square" rtlCol="0">
            <a:spAutoFit/>
          </a:bodyPr>
          <a:lstStyle/>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2">
                    <a:lumMod val="50000"/>
                  </a:schemeClr>
                </a:solidFill>
                <a:effectLst/>
                <a:uLnTx/>
                <a:uFillTx/>
                <a:latin typeface="Calibri" panose="020F0502020204030204"/>
                <a:ea typeface="+mn-ea"/>
                <a:cs typeface="+mn-cs"/>
              </a:rPr>
              <a:t>Salário</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dirty="0">
                <a:solidFill>
                  <a:schemeClr val="accent2">
                    <a:lumMod val="50000"/>
                  </a:schemeClr>
                </a:solidFill>
                <a:latin typeface="Calibri" panose="020F0502020204030204"/>
              </a:rPr>
              <a:t>Altura</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2">
                    <a:lumMod val="50000"/>
                  </a:schemeClr>
                </a:solidFill>
                <a:effectLst/>
                <a:uLnTx/>
                <a:uFillTx/>
                <a:latin typeface="Calibri" panose="020F0502020204030204"/>
                <a:ea typeface="+mn-ea"/>
                <a:cs typeface="+mn-cs"/>
              </a:rPr>
              <a:t>Consumo de energia</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5325841"/>
            <a:ext cx="1785476" cy="1077218"/>
          </a:xfrm>
          <a:prstGeom prst="rect">
            <a:avLst/>
          </a:prstGeom>
          <a:noFill/>
        </p:spPr>
        <p:txBody>
          <a:bodyPr wrap="square" rtlCol="0">
            <a:spAutoFit/>
          </a:bodyPr>
          <a:lstStyle/>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dirty="0" err="1">
                <a:solidFill>
                  <a:schemeClr val="accent2">
                    <a:lumMod val="50000"/>
                  </a:schemeClr>
                </a:solidFill>
                <a:latin typeface="Calibri" panose="020F0502020204030204"/>
              </a:rPr>
              <a:t>Qtd</a:t>
            </a:r>
            <a:r>
              <a:rPr lang="pt-BR" sz="1600" dirty="0">
                <a:solidFill>
                  <a:schemeClr val="accent2">
                    <a:lumMod val="50000"/>
                  </a:schemeClr>
                </a:solidFill>
                <a:latin typeface="Calibri" panose="020F0502020204030204"/>
              </a:rPr>
              <a:t> de Filhos</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dirty="0" err="1">
                <a:solidFill>
                  <a:schemeClr val="accent2">
                    <a:lumMod val="50000"/>
                  </a:schemeClr>
                </a:solidFill>
                <a:latin typeface="Calibri" panose="020F0502020204030204"/>
              </a:rPr>
              <a:t>Qtd</a:t>
            </a:r>
            <a:r>
              <a:rPr lang="pt-BR" sz="1600" dirty="0">
                <a:solidFill>
                  <a:schemeClr val="accent2">
                    <a:lumMod val="50000"/>
                  </a:schemeClr>
                </a:solidFill>
                <a:latin typeface="Calibri" panose="020F0502020204030204"/>
              </a:rPr>
              <a:t> Clientes</a:t>
            </a:r>
          </a:p>
          <a:p>
            <a:pPr marL="285750" indent="-285750">
              <a:buFont typeface="Arial" panose="020B0604020202020204" pitchFamily="34" charset="0"/>
              <a:buChar char="•"/>
              <a:defRPr/>
            </a:pPr>
            <a:r>
              <a:rPr kumimoji="0" lang="pt-BR" sz="1600" i="0" u="none" strike="noStrike" kern="1200" cap="none" spc="0" normalizeH="0" baseline="0" noProof="0" dirty="0">
                <a:ln>
                  <a:noFill/>
                </a:ln>
                <a:solidFill>
                  <a:schemeClr val="accent2">
                    <a:lumMod val="50000"/>
                  </a:schemeClr>
                </a:solidFill>
                <a:effectLst/>
                <a:uLnTx/>
                <a:uFillTx/>
                <a:latin typeface="Calibri" panose="020F0502020204030204"/>
                <a:ea typeface="+mn-ea"/>
                <a:cs typeface="+mn-cs"/>
              </a:rPr>
              <a:t>Produtos vendidos</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10231731" y="4762581"/>
            <a:ext cx="1284416"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5276225"/>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10231731" y="3566745"/>
            <a:ext cx="1284416"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TRUE/FALSE</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3390237" y="1455098"/>
            <a:ext cx="3460942" cy="830997"/>
          </a:xfrm>
          <a:prstGeom prst="rect">
            <a:avLst/>
          </a:prstGeom>
          <a:noFill/>
        </p:spPr>
        <p:txBody>
          <a:bodyPr wrap="square">
            <a:spAutoFit/>
          </a:bodyPr>
          <a:lstStyle/>
          <a:p>
            <a:pPr algn="ctr"/>
            <a:r>
              <a:rPr lang="pt-BR" sz="2400" b="1" dirty="0">
                <a:solidFill>
                  <a:srgbClr val="313235"/>
                </a:solidFill>
              </a:rPr>
              <a:t>Variável, Característica, Atributos ou Features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9564139" y="1771664"/>
            <a:ext cx="2249906" cy="1200329"/>
          </a:xfrm>
          <a:prstGeom prst="rect">
            <a:avLst/>
          </a:prstGeom>
          <a:noFill/>
        </p:spPr>
        <p:txBody>
          <a:bodyPr wrap="square">
            <a:spAutoFit/>
          </a:bodyPr>
          <a:lstStyle/>
          <a:p>
            <a:r>
              <a:rPr lang="pt-BR" sz="2400" b="1" dirty="0">
                <a:solidFill>
                  <a:srgbClr val="0077B5"/>
                </a:solidFill>
              </a:rPr>
              <a:t>Alguns exemplos de 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9360327" y="188317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22" name="Retângulo: Cantos Arredondados 21">
            <a:extLst>
              <a:ext uri="{FF2B5EF4-FFF2-40B4-BE49-F238E27FC236}">
                <a16:creationId xmlns:a16="http://schemas.microsoft.com/office/drawing/2014/main" id="{9966FA29-7CE3-3DEA-1034-318C444A0348}"/>
              </a:ext>
            </a:extLst>
          </p:cNvPr>
          <p:cNvSpPr/>
          <p:nvPr/>
        </p:nvSpPr>
        <p:spPr>
          <a:xfrm>
            <a:off x="2699696" y="2961854"/>
            <a:ext cx="126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Qualitativa</a:t>
            </a:r>
          </a:p>
        </p:txBody>
      </p:sp>
      <p:sp>
        <p:nvSpPr>
          <p:cNvPr id="23" name="Retângulo: Cantos Arredondados 22">
            <a:extLst>
              <a:ext uri="{FF2B5EF4-FFF2-40B4-BE49-F238E27FC236}">
                <a16:creationId xmlns:a16="http://schemas.microsoft.com/office/drawing/2014/main" id="{0066FB0C-92AA-6F35-7F4F-27F839A582AE}"/>
              </a:ext>
            </a:extLst>
          </p:cNvPr>
          <p:cNvSpPr/>
          <p:nvPr/>
        </p:nvSpPr>
        <p:spPr>
          <a:xfrm>
            <a:off x="6629731" y="2961854"/>
            <a:ext cx="126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Quantitativa</a:t>
            </a:r>
          </a:p>
        </p:txBody>
      </p:sp>
      <p:cxnSp>
        <p:nvCxnSpPr>
          <p:cNvPr id="24" name="Conector de Seta Reta 23">
            <a:extLst>
              <a:ext uri="{FF2B5EF4-FFF2-40B4-BE49-F238E27FC236}">
                <a16:creationId xmlns:a16="http://schemas.microsoft.com/office/drawing/2014/main" id="{3688F0CA-AFDD-DAD7-4041-2A7766BB92A0}"/>
              </a:ext>
            </a:extLst>
          </p:cNvPr>
          <p:cNvCxnSpPr>
            <a:cxnSpLocks/>
            <a:stCxn id="19" idx="2"/>
            <a:endCxn id="23" idx="0"/>
          </p:cNvCxnSpPr>
          <p:nvPr/>
        </p:nvCxnSpPr>
        <p:spPr>
          <a:xfrm>
            <a:off x="5120708" y="2286095"/>
            <a:ext cx="2139023" cy="675759"/>
          </a:xfrm>
          <a:prstGeom prst="straightConnector1">
            <a:avLst/>
          </a:prstGeom>
          <a:ln>
            <a:solidFill>
              <a:srgbClr val="31323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8638AAFB-A7AC-FD56-D157-19749433DC28}"/>
              </a:ext>
            </a:extLst>
          </p:cNvPr>
          <p:cNvCxnSpPr>
            <a:cxnSpLocks/>
            <a:stCxn id="19" idx="2"/>
            <a:endCxn id="22" idx="0"/>
          </p:cNvCxnSpPr>
          <p:nvPr/>
        </p:nvCxnSpPr>
        <p:spPr>
          <a:xfrm flipH="1">
            <a:off x="3329696" y="2286095"/>
            <a:ext cx="1791012" cy="675759"/>
          </a:xfrm>
          <a:prstGeom prst="straightConnector1">
            <a:avLst/>
          </a:prstGeom>
          <a:ln>
            <a:solidFill>
              <a:srgbClr val="313235"/>
            </a:solidFill>
            <a:tailEnd type="triangle"/>
          </a:ln>
        </p:spPr>
        <p:style>
          <a:lnRef idx="1">
            <a:schemeClr val="accent1"/>
          </a:lnRef>
          <a:fillRef idx="0">
            <a:schemeClr val="accent1"/>
          </a:fillRef>
          <a:effectRef idx="0">
            <a:schemeClr val="accent1"/>
          </a:effectRef>
          <a:fontRef idx="minor">
            <a:schemeClr val="tx1"/>
          </a:fontRef>
        </p:style>
      </p:cxnSp>
      <p:sp>
        <p:nvSpPr>
          <p:cNvPr id="58" name="Retângulo: Cantos Arredondados 57">
            <a:extLst>
              <a:ext uri="{FF2B5EF4-FFF2-40B4-BE49-F238E27FC236}">
                <a16:creationId xmlns:a16="http://schemas.microsoft.com/office/drawing/2014/main" id="{9925EC48-1DC3-3C50-7E11-D979D40BA56D}"/>
              </a:ext>
            </a:extLst>
          </p:cNvPr>
          <p:cNvSpPr/>
          <p:nvPr/>
        </p:nvSpPr>
        <p:spPr>
          <a:xfrm>
            <a:off x="10078663" y="5500279"/>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hora</a:t>
            </a:r>
          </a:p>
        </p:txBody>
      </p:sp>
      <p:sp>
        <p:nvSpPr>
          <p:cNvPr id="59" name="CaixaDeTexto 58">
            <a:extLst>
              <a:ext uri="{FF2B5EF4-FFF2-40B4-BE49-F238E27FC236}">
                <a16:creationId xmlns:a16="http://schemas.microsoft.com/office/drawing/2014/main" id="{AB8939F4-A3E9-3CDC-404C-1C0FFCBC7E32}"/>
              </a:ext>
            </a:extLst>
          </p:cNvPr>
          <p:cNvSpPr txBox="1"/>
          <p:nvPr/>
        </p:nvSpPr>
        <p:spPr>
          <a:xfrm>
            <a:off x="10231731" y="5928232"/>
            <a:ext cx="1284416"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dirty="0">
                <a:solidFill>
                  <a:srgbClr val="313235"/>
                </a:solidFill>
                <a:latin typeface="Calibri" panose="020F0502020204030204"/>
              </a:rPr>
              <a:t>H - M - 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 </a:t>
            </a:r>
            <a:r>
              <a:rPr lang="en-US" dirty="0" err="1"/>
              <a:t>como</a:t>
            </a:r>
            <a:r>
              <a:rPr lang="en-US" dirty="0"/>
              <a:t> </a:t>
            </a:r>
            <a:r>
              <a:rPr lang="en-US" dirty="0" err="1"/>
              <a:t>funciona</a:t>
            </a:r>
            <a:r>
              <a:rPr lang="en-US" dirty="0"/>
              <a:t>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40039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4153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40758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4153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4105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42257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454199"/>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962973" y="546706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77204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7870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77924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7870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782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79423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825856"/>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89115"/>
            <a:ext cx="10826867" cy="1325563"/>
          </a:xfrm>
        </p:spPr>
        <p:txBody>
          <a:bodyPr>
            <a:normAutofit/>
          </a:bodyPr>
          <a:lstStyle/>
          <a:p>
            <a:r>
              <a:rPr lang="en-US" dirty="0" err="1"/>
              <a:t>Estruturas</a:t>
            </a:r>
            <a:r>
              <a:rPr lang="en-US" dirty="0"/>
              <a:t> de Dados – </a:t>
            </a:r>
            <a:r>
              <a:rPr lang="en-US" dirty="0" err="1"/>
              <a:t>como</a:t>
            </a:r>
            <a:r>
              <a:rPr lang="en-US" dirty="0"/>
              <a:t> </a:t>
            </a:r>
            <a:r>
              <a:rPr lang="en-US" dirty="0" err="1"/>
              <a:t>funciona</a:t>
            </a:r>
            <a:r>
              <a:rPr lang="en-US" dirty="0"/>
              <a:t> no R</a:t>
            </a:r>
          </a:p>
        </p:txBody>
      </p:sp>
      <p:sp>
        <p:nvSpPr>
          <p:cNvPr id="4" name="CaixaDeTexto 3">
            <a:extLst>
              <a:ext uri="{FF2B5EF4-FFF2-40B4-BE49-F238E27FC236}">
                <a16:creationId xmlns:a16="http://schemas.microsoft.com/office/drawing/2014/main" id="{CF7EC323-A6EB-0B44-2E34-1588BB84ED17}"/>
              </a:ext>
            </a:extLst>
          </p:cNvPr>
          <p:cNvSpPr txBox="1"/>
          <p:nvPr/>
        </p:nvSpPr>
        <p:spPr>
          <a:xfrm>
            <a:off x="557968" y="1798726"/>
            <a:ext cx="10564370" cy="4647426"/>
          </a:xfrm>
          <a:prstGeom prst="rect">
            <a:avLst/>
          </a:prstGeom>
          <a:noFill/>
        </p:spPr>
        <p:txBody>
          <a:bodyPr wrap="square">
            <a:spAutoFit/>
          </a:bodyPr>
          <a:lstStyle/>
          <a:p>
            <a:pPr rtl="0">
              <a:spcBef>
                <a:spcPts val="0"/>
              </a:spcBef>
              <a:spcAft>
                <a:spcPts val="0"/>
              </a:spcAft>
            </a:pPr>
            <a:r>
              <a:rPr lang="pt-BR" sz="2400" dirty="0">
                <a:solidFill>
                  <a:srgbClr val="404145"/>
                </a:solidFill>
                <a:latin typeface="Source Sans Pro" charset="0"/>
                <a:ea typeface="Source Sans Pro" charset="0"/>
              </a:rPr>
              <a:t>Adicionalmente ao armazenamento em memória, os dados do R podem ser organizados segundo as seguintes estruturas: </a:t>
            </a:r>
          </a:p>
          <a:p>
            <a:pPr marL="799824" lvl="1" indent="-342900" fontAlgn="base">
              <a:spcBef>
                <a:spcPts val="1600"/>
              </a:spcBef>
              <a:buFont typeface="Arial" panose="020B0604020202020204" pitchFamily="34" charset="0"/>
              <a:buChar char="•"/>
            </a:pPr>
            <a:r>
              <a:rPr lang="pt-BR" sz="2400" b="1" dirty="0">
                <a:solidFill>
                  <a:srgbClr val="404145"/>
                </a:solidFill>
                <a:latin typeface="Source Sans Pro" charset="0"/>
                <a:ea typeface="Source Sans Pro" charset="0"/>
              </a:rPr>
              <a:t>Vetores atômicos</a:t>
            </a:r>
          </a:p>
          <a:p>
            <a:pPr marL="799824" lvl="1" indent="-342900" fontAlgn="base">
              <a:spcBef>
                <a:spcPts val="1600"/>
              </a:spcBef>
              <a:buFont typeface="Arial" panose="020B0604020202020204" pitchFamily="34" charset="0"/>
              <a:buChar char="•"/>
            </a:pPr>
            <a:r>
              <a:rPr lang="pt-BR" sz="2400" dirty="0">
                <a:solidFill>
                  <a:srgbClr val="404145"/>
                </a:solidFill>
                <a:latin typeface="Source Sans Pro" charset="0"/>
                <a:ea typeface="Source Sans Pro" charset="0"/>
              </a:rPr>
              <a:t>Matrizes </a:t>
            </a:r>
          </a:p>
          <a:p>
            <a:pPr marL="799824" lvl="1" indent="-342900" fontAlgn="base">
              <a:spcBef>
                <a:spcPts val="1600"/>
              </a:spcBef>
              <a:buFont typeface="Arial" panose="020B0604020202020204" pitchFamily="34" charset="0"/>
              <a:buChar char="•"/>
            </a:pPr>
            <a:r>
              <a:rPr lang="pt-BR" sz="2400" dirty="0" err="1">
                <a:solidFill>
                  <a:srgbClr val="404145"/>
                </a:solidFill>
                <a:latin typeface="Source Sans Pro" charset="0"/>
                <a:ea typeface="Source Sans Pro" charset="0"/>
              </a:rPr>
              <a:t>Arrays</a:t>
            </a:r>
            <a:r>
              <a:rPr lang="pt-BR" sz="2400" dirty="0">
                <a:solidFill>
                  <a:srgbClr val="404145"/>
                </a:solidFill>
                <a:latin typeface="Source Sans Pro" charset="0"/>
                <a:ea typeface="Source Sans Pro" charset="0"/>
              </a:rPr>
              <a:t> </a:t>
            </a:r>
          </a:p>
          <a:p>
            <a:pPr marL="799824" lvl="1" indent="-342900" fontAlgn="base">
              <a:spcBef>
                <a:spcPts val="1600"/>
              </a:spcBef>
              <a:buFont typeface="Arial" panose="020B0604020202020204" pitchFamily="34" charset="0"/>
              <a:buChar char="•"/>
            </a:pPr>
            <a:r>
              <a:rPr lang="pt-BR" sz="2400" b="1" dirty="0">
                <a:solidFill>
                  <a:srgbClr val="404145"/>
                </a:solidFill>
                <a:latin typeface="Source Sans Pro" charset="0"/>
                <a:ea typeface="Source Sans Pro" charset="0"/>
              </a:rPr>
              <a:t>Data frames (</a:t>
            </a:r>
            <a:r>
              <a:rPr lang="pt-BR" sz="2400" b="1" dirty="0" err="1">
                <a:solidFill>
                  <a:srgbClr val="404145"/>
                </a:solidFill>
                <a:latin typeface="Source Sans Pro" charset="0"/>
                <a:ea typeface="Source Sans Pro" charset="0"/>
              </a:rPr>
              <a:t>tibbles</a:t>
            </a:r>
            <a:r>
              <a:rPr lang="pt-BR" sz="2400" b="1" dirty="0">
                <a:solidFill>
                  <a:srgbClr val="404145"/>
                </a:solidFill>
                <a:latin typeface="Source Sans Pro" charset="0"/>
                <a:ea typeface="Source Sans Pro" charset="0"/>
              </a:rPr>
              <a:t>)</a:t>
            </a:r>
          </a:p>
          <a:p>
            <a:pPr marL="799824" lvl="1" indent="-342900" fontAlgn="base">
              <a:spcBef>
                <a:spcPts val="1600"/>
              </a:spcBef>
              <a:buFont typeface="Arial" panose="020B0604020202020204" pitchFamily="34" charset="0"/>
              <a:buChar char="•"/>
            </a:pPr>
            <a:r>
              <a:rPr lang="pt-BR" sz="2400" b="1" dirty="0">
                <a:solidFill>
                  <a:srgbClr val="404145"/>
                </a:solidFill>
                <a:latin typeface="Source Sans Pro" charset="0"/>
                <a:ea typeface="Source Sans Pro" charset="0"/>
              </a:rPr>
              <a:t>Listas</a:t>
            </a:r>
          </a:p>
          <a:p>
            <a:pPr rtl="0">
              <a:spcBef>
                <a:spcPts val="1600"/>
              </a:spcBef>
              <a:spcAft>
                <a:spcPts val="1600"/>
              </a:spcAft>
            </a:pPr>
            <a:r>
              <a:rPr lang="pt-BR" sz="2400" dirty="0">
                <a:solidFill>
                  <a:srgbClr val="404145"/>
                </a:solidFill>
                <a:latin typeface="Source Sans Pro" charset="0"/>
                <a:ea typeface="Source Sans Pro" charset="0"/>
              </a:rPr>
              <a:t>E para cada estrutura temos propriedades próprias considerando ações como: sua criação, consulta, e a maneira de aplicar operações.</a:t>
            </a:r>
          </a:p>
        </p:txBody>
      </p:sp>
      <p:pic>
        <p:nvPicPr>
          <p:cNvPr id="2052" name="Picture 4" descr="An Intoduction to R">
            <a:extLst>
              <a:ext uri="{FF2B5EF4-FFF2-40B4-BE49-F238E27FC236}">
                <a16:creationId xmlns:a16="http://schemas.microsoft.com/office/drawing/2014/main" id="{29D5FF88-EA9D-F543-39AD-9AD35F50F3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353" b="17511"/>
          <a:stretch/>
        </p:blipFill>
        <p:spPr bwMode="auto">
          <a:xfrm>
            <a:off x="6300449" y="2830293"/>
            <a:ext cx="4821889" cy="199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86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 </a:t>
            </a:r>
            <a:r>
              <a:rPr lang="en-US" dirty="0" err="1"/>
              <a:t>como</a:t>
            </a:r>
            <a:r>
              <a:rPr lang="en-US" dirty="0"/>
              <a:t> </a:t>
            </a:r>
            <a:r>
              <a:rPr lang="en-US" dirty="0" err="1"/>
              <a:t>funciona</a:t>
            </a:r>
            <a:r>
              <a:rPr lang="en-US" dirty="0"/>
              <a:t> no R</a:t>
            </a:r>
          </a:p>
        </p:txBody>
      </p:sp>
      <p:sp>
        <p:nvSpPr>
          <p:cNvPr id="4" name="CaixaDeTexto 3">
            <a:extLst>
              <a:ext uri="{FF2B5EF4-FFF2-40B4-BE49-F238E27FC236}">
                <a16:creationId xmlns:a16="http://schemas.microsoft.com/office/drawing/2014/main" id="{CF7EC323-A6EB-0B44-2E34-1588BB84ED17}"/>
              </a:ext>
            </a:extLst>
          </p:cNvPr>
          <p:cNvSpPr txBox="1"/>
          <p:nvPr/>
        </p:nvSpPr>
        <p:spPr>
          <a:xfrm>
            <a:off x="402336" y="1442110"/>
            <a:ext cx="10832950" cy="5262979"/>
          </a:xfrm>
          <a:prstGeom prst="rect">
            <a:avLst/>
          </a:prstGeom>
          <a:noFill/>
        </p:spPr>
        <p:txBody>
          <a:bodyPr wrap="square">
            <a:spAutoFit/>
          </a:bodyPr>
          <a:lstStyle/>
          <a:p>
            <a:pPr rtl="0" fontAlgn="base">
              <a:spcBef>
                <a:spcPts val="0"/>
              </a:spcBef>
              <a:spcAft>
                <a:spcPts val="0"/>
              </a:spcAft>
            </a:pPr>
            <a:r>
              <a:rPr lang="pt-BR" sz="2400" dirty="0">
                <a:solidFill>
                  <a:srgbClr val="404145"/>
                </a:solidFill>
                <a:latin typeface="Source Sans Pro" charset="0"/>
                <a:ea typeface="Source Sans Pro" charset="0"/>
              </a:rPr>
              <a:t>No R existem seis tipos de dados, indicando como os objetos são internamente armazenados pela ferramenta, são eles</a:t>
            </a:r>
          </a:p>
          <a:p>
            <a:pPr>
              <a:spcBef>
                <a:spcPts val="1600"/>
              </a:spcBef>
              <a:spcAft>
                <a:spcPts val="1600"/>
              </a:spcAft>
            </a:pPr>
            <a:endParaRPr lang="pt-BR" sz="2400" dirty="0">
              <a:solidFill>
                <a:srgbClr val="404145"/>
              </a:solidFill>
              <a:latin typeface="Source Sans Pro" charset="0"/>
              <a:ea typeface="Source Sans Pro" charset="0"/>
            </a:endParaRPr>
          </a:p>
          <a:p>
            <a:pPr>
              <a:spcBef>
                <a:spcPts val="1600"/>
              </a:spcBef>
              <a:spcAft>
                <a:spcPts val="1600"/>
              </a:spcAft>
            </a:pPr>
            <a:endParaRPr lang="pt-BR" sz="2400" dirty="0">
              <a:solidFill>
                <a:srgbClr val="404145"/>
              </a:solidFill>
              <a:latin typeface="Source Sans Pro" charset="0"/>
              <a:ea typeface="Source Sans Pro" charset="0"/>
            </a:endParaRPr>
          </a:p>
          <a:p>
            <a:pPr>
              <a:spcBef>
                <a:spcPts val="1600"/>
              </a:spcBef>
              <a:spcAft>
                <a:spcPts val="1600"/>
              </a:spcAft>
            </a:pPr>
            <a:r>
              <a:rPr lang="pt-BR" sz="2400" dirty="0">
                <a:solidFill>
                  <a:srgbClr val="404145"/>
                </a:solidFill>
                <a:latin typeface="Source Sans Pro" charset="0"/>
                <a:ea typeface="Source Sans Pro" charset="0"/>
              </a:rPr>
              <a:t>Os dois últimos sendo pouco usuais. É importante comentar que:</a:t>
            </a:r>
          </a:p>
          <a:p>
            <a:pPr marL="342900" indent="-342900" rtl="0" fontAlgn="base">
              <a:spcBef>
                <a:spcPts val="0"/>
              </a:spcBef>
              <a:spcAft>
                <a:spcPts val="0"/>
              </a:spcAft>
              <a:buFont typeface="Arial" panose="020B0604020202020204" pitchFamily="34" charset="0"/>
              <a:buChar char="•"/>
            </a:pPr>
            <a:r>
              <a:rPr lang="pt-BR" sz="2400" dirty="0">
                <a:solidFill>
                  <a:srgbClr val="404145"/>
                </a:solidFill>
                <a:latin typeface="Source Sans Pro" charset="0"/>
                <a:ea typeface="Source Sans Pro" charset="0"/>
              </a:rPr>
              <a:t>Algumas funções só farão sentido para determinados tipos de dados</a:t>
            </a:r>
          </a:p>
          <a:p>
            <a:pPr marL="342900" indent="-342900" rtl="0" fontAlgn="base">
              <a:spcBef>
                <a:spcPts val="1600"/>
              </a:spcBef>
              <a:spcAft>
                <a:spcPts val="0"/>
              </a:spcAft>
              <a:buFont typeface="Arial" panose="020B0604020202020204" pitchFamily="34" charset="0"/>
              <a:buChar char="•"/>
            </a:pPr>
            <a:r>
              <a:rPr lang="pt-BR" sz="2400" dirty="0">
                <a:solidFill>
                  <a:srgbClr val="404145"/>
                </a:solidFill>
                <a:latin typeface="Source Sans Pro" charset="0"/>
                <a:ea typeface="Source Sans Pro" charset="0"/>
              </a:rPr>
              <a:t>O armazenamento de objetos no R,  segue a seguinte hierarquia de coerção: </a:t>
            </a:r>
          </a:p>
          <a:p>
            <a:pPr lvl="3">
              <a:spcBef>
                <a:spcPts val="1600"/>
              </a:spcBef>
            </a:pPr>
            <a:r>
              <a:rPr lang="pt-BR" sz="2400" dirty="0" err="1">
                <a:solidFill>
                  <a:srgbClr val="404145"/>
                </a:solidFill>
                <a:latin typeface="Source Sans Pro" charset="0"/>
                <a:ea typeface="Source Sans Pro" charset="0"/>
              </a:rPr>
              <a:t>character</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complex</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double</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integer</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logical</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raw</a:t>
            </a:r>
            <a:endParaRPr lang="pt-BR" sz="2400" dirty="0">
              <a:solidFill>
                <a:srgbClr val="404145"/>
              </a:solidFill>
              <a:latin typeface="Source Sans Pro" charset="0"/>
              <a:ea typeface="Source Sans Pro" charset="0"/>
            </a:endParaRPr>
          </a:p>
          <a:p>
            <a:pPr marL="342900" indent="-342900">
              <a:spcBef>
                <a:spcPts val="1600"/>
              </a:spcBef>
              <a:buFont typeface="Arial" panose="020B0604020202020204" pitchFamily="34" charset="0"/>
              <a:buChar char="•"/>
            </a:pPr>
            <a:r>
              <a:rPr lang="pt-BR" sz="2400" dirty="0">
                <a:solidFill>
                  <a:srgbClr val="404145"/>
                </a:solidFill>
                <a:latin typeface="Source Sans Pro" charset="0"/>
                <a:ea typeface="Source Sans Pro" charset="0"/>
              </a:rPr>
              <a:t>Para consultar o tipo de um dado utilize a função: `</a:t>
            </a:r>
            <a:r>
              <a:rPr lang="pt-BR" sz="2400" dirty="0" err="1">
                <a:solidFill>
                  <a:srgbClr val="404145"/>
                </a:solidFill>
                <a:latin typeface="Source Sans Pro" charset="0"/>
                <a:ea typeface="Source Sans Pro" charset="0"/>
              </a:rPr>
              <a:t>typeof</a:t>
            </a:r>
            <a:r>
              <a:rPr lang="pt-BR" sz="2400" dirty="0">
                <a:solidFill>
                  <a:srgbClr val="404145"/>
                </a:solidFill>
                <a:latin typeface="Source Sans Pro" charset="0"/>
                <a:ea typeface="Source Sans Pro" charset="0"/>
              </a:rPr>
              <a:t>()`</a:t>
            </a:r>
          </a:p>
        </p:txBody>
      </p:sp>
      <p:grpSp>
        <p:nvGrpSpPr>
          <p:cNvPr id="35" name="Agrupar 34">
            <a:extLst>
              <a:ext uri="{FF2B5EF4-FFF2-40B4-BE49-F238E27FC236}">
                <a16:creationId xmlns:a16="http://schemas.microsoft.com/office/drawing/2014/main" id="{0F50CDCA-B657-9631-C38A-22C64E68AD45}"/>
              </a:ext>
            </a:extLst>
          </p:cNvPr>
          <p:cNvGrpSpPr/>
          <p:nvPr/>
        </p:nvGrpSpPr>
        <p:grpSpPr>
          <a:xfrm>
            <a:off x="713232" y="2477016"/>
            <a:ext cx="3697338" cy="913070"/>
            <a:chOff x="786384" y="2422152"/>
            <a:chExt cx="3697338" cy="913070"/>
          </a:xfrm>
        </p:grpSpPr>
        <p:sp>
          <p:nvSpPr>
            <p:cNvPr id="31" name="CaixaDeTexto 30">
              <a:extLst>
                <a:ext uri="{FF2B5EF4-FFF2-40B4-BE49-F238E27FC236}">
                  <a16:creationId xmlns:a16="http://schemas.microsoft.com/office/drawing/2014/main" id="{9C275332-2F2C-7BEE-B012-619BEA102CDB}"/>
                </a:ext>
              </a:extLst>
            </p:cNvPr>
            <p:cNvSpPr txBox="1"/>
            <p:nvPr/>
          </p:nvSpPr>
          <p:spPr>
            <a:xfrm>
              <a:off x="883722" y="2422152"/>
              <a:ext cx="3600000" cy="913070"/>
            </a:xfrm>
            <a:prstGeom prst="rect">
              <a:avLst/>
            </a:prstGeom>
            <a:noFill/>
          </p:spPr>
          <p:txBody>
            <a:bodyPr wrap="square">
              <a:spAutoFit/>
            </a:bodyPr>
            <a:lstStyle/>
            <a:p>
              <a:pPr rtl="0" fontAlgn="base">
                <a:spcBef>
                  <a:spcPts val="1600"/>
                </a:spcBef>
                <a:spcAft>
                  <a:spcPts val="0"/>
                </a:spcAft>
              </a:pPr>
              <a:r>
                <a:rPr lang="pt-BR" sz="2000" b="1" dirty="0" err="1">
                  <a:solidFill>
                    <a:srgbClr val="404145"/>
                  </a:solidFill>
                  <a:latin typeface="Source Sans Pro" charset="0"/>
                  <a:ea typeface="Source Sans Pro" charset="0"/>
                </a:rPr>
                <a:t>character</a:t>
              </a:r>
              <a:r>
                <a:rPr lang="pt-BR" sz="2000" dirty="0">
                  <a:solidFill>
                    <a:srgbClr val="404145"/>
                  </a:solidFill>
                  <a:latin typeface="Source Sans Pro" charset="0"/>
                  <a:ea typeface="Source Sans Pro" charset="0"/>
                </a:rPr>
                <a:t>: textos ou </a:t>
              </a:r>
              <a:r>
                <a:rPr lang="pt-BR" sz="2000" dirty="0" err="1">
                  <a:solidFill>
                    <a:srgbClr val="404145"/>
                  </a:solidFill>
                  <a:latin typeface="Source Sans Pro" charset="0"/>
                  <a:ea typeface="Source Sans Pro" charset="0"/>
                </a:rPr>
                <a:t>strings</a:t>
              </a:r>
              <a:endParaRPr lang="pt-BR" sz="2000" dirty="0">
                <a:solidFill>
                  <a:srgbClr val="404145"/>
                </a:solidFill>
                <a:latin typeface="Source Sans Pro" charset="0"/>
                <a:ea typeface="Source Sans Pro" charset="0"/>
              </a:endParaRPr>
            </a:p>
            <a:p>
              <a:pPr rtl="0" fontAlgn="base">
                <a:spcBef>
                  <a:spcPts val="1600"/>
                </a:spcBef>
                <a:spcAft>
                  <a:spcPts val="0"/>
                </a:spcAft>
              </a:pPr>
              <a:r>
                <a:rPr lang="pt-BR" sz="2000" b="1" dirty="0" err="1">
                  <a:solidFill>
                    <a:srgbClr val="404145"/>
                  </a:solidFill>
                  <a:latin typeface="Source Sans Pro" charset="0"/>
                  <a:ea typeface="Source Sans Pro" charset="0"/>
                </a:rPr>
                <a:t>logical</a:t>
              </a:r>
              <a:r>
                <a:rPr lang="pt-BR" sz="2000" dirty="0">
                  <a:solidFill>
                    <a:srgbClr val="404145"/>
                  </a:solidFill>
                  <a:latin typeface="Source Sans Pro" charset="0"/>
                  <a:ea typeface="Source Sans Pro" charset="0"/>
                </a:rPr>
                <a:t>: valores booleanos</a:t>
              </a:r>
            </a:p>
          </p:txBody>
        </p:sp>
        <p:cxnSp>
          <p:nvCxnSpPr>
            <p:cNvPr id="34" name="Conector reto 33">
              <a:extLst>
                <a:ext uri="{FF2B5EF4-FFF2-40B4-BE49-F238E27FC236}">
                  <a16:creationId xmlns:a16="http://schemas.microsoft.com/office/drawing/2014/main" id="{12D3E9F3-4EED-5324-0C16-E1F28FA32C23}"/>
                </a:ext>
              </a:extLst>
            </p:cNvPr>
            <p:cNvCxnSpPr/>
            <p:nvPr/>
          </p:nvCxnSpPr>
          <p:spPr>
            <a:xfrm>
              <a:off x="786384" y="2422152"/>
              <a:ext cx="0" cy="9130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5" name="Agrupar 44">
            <a:extLst>
              <a:ext uri="{FF2B5EF4-FFF2-40B4-BE49-F238E27FC236}">
                <a16:creationId xmlns:a16="http://schemas.microsoft.com/office/drawing/2014/main" id="{8F74281A-C7DF-6D66-2936-DB6361F98306}"/>
              </a:ext>
            </a:extLst>
          </p:cNvPr>
          <p:cNvGrpSpPr/>
          <p:nvPr/>
        </p:nvGrpSpPr>
        <p:grpSpPr>
          <a:xfrm>
            <a:off x="4170369" y="2477016"/>
            <a:ext cx="3691440" cy="913070"/>
            <a:chOff x="4044357" y="2422152"/>
            <a:chExt cx="3691440" cy="913070"/>
          </a:xfrm>
        </p:grpSpPr>
        <p:sp>
          <p:nvSpPr>
            <p:cNvPr id="32" name="CaixaDeTexto 31">
              <a:extLst>
                <a:ext uri="{FF2B5EF4-FFF2-40B4-BE49-F238E27FC236}">
                  <a16:creationId xmlns:a16="http://schemas.microsoft.com/office/drawing/2014/main" id="{952B3B60-6F9E-28AD-7362-26C11309AC6D}"/>
                </a:ext>
              </a:extLst>
            </p:cNvPr>
            <p:cNvSpPr txBox="1"/>
            <p:nvPr/>
          </p:nvSpPr>
          <p:spPr>
            <a:xfrm>
              <a:off x="4135797" y="2422152"/>
              <a:ext cx="3600000" cy="913070"/>
            </a:xfrm>
            <a:prstGeom prst="rect">
              <a:avLst/>
            </a:prstGeom>
            <a:noFill/>
          </p:spPr>
          <p:txBody>
            <a:bodyPr wrap="square">
              <a:spAutoFit/>
            </a:bodyPr>
            <a:lstStyle/>
            <a:p>
              <a:pPr rtl="0" fontAlgn="base">
                <a:spcBef>
                  <a:spcPts val="1600"/>
                </a:spcBef>
                <a:spcAft>
                  <a:spcPts val="0"/>
                </a:spcAft>
              </a:pPr>
              <a:r>
                <a:rPr lang="pt-BR" sz="2000" b="1" dirty="0" err="1">
                  <a:solidFill>
                    <a:srgbClr val="404145"/>
                  </a:solidFill>
                  <a:latin typeface="Source Sans Pro" charset="0"/>
                  <a:ea typeface="Source Sans Pro" charset="0"/>
                </a:rPr>
                <a:t>double</a:t>
              </a:r>
              <a:r>
                <a:rPr lang="pt-BR" sz="2000" dirty="0">
                  <a:solidFill>
                    <a:srgbClr val="404145"/>
                  </a:solidFill>
                  <a:latin typeface="Source Sans Pro" charset="0"/>
                  <a:ea typeface="Source Sans Pro" charset="0"/>
                </a:rPr>
                <a:t> : valores decimais</a:t>
              </a:r>
            </a:p>
            <a:p>
              <a:pPr rtl="0" fontAlgn="base">
                <a:spcBef>
                  <a:spcPts val="1600"/>
                </a:spcBef>
                <a:spcAft>
                  <a:spcPts val="0"/>
                </a:spcAft>
              </a:pPr>
              <a:r>
                <a:rPr lang="pt-BR" sz="2000" b="1" dirty="0" err="1">
                  <a:solidFill>
                    <a:srgbClr val="404145"/>
                  </a:solidFill>
                  <a:latin typeface="Source Sans Pro" charset="0"/>
                  <a:ea typeface="Source Sans Pro" charset="0"/>
                </a:rPr>
                <a:t>integer</a:t>
              </a:r>
              <a:r>
                <a:rPr lang="pt-BR" sz="2000" dirty="0">
                  <a:solidFill>
                    <a:srgbClr val="404145"/>
                  </a:solidFill>
                  <a:latin typeface="Source Sans Pro" charset="0"/>
                  <a:ea typeface="Source Sans Pro" charset="0"/>
                </a:rPr>
                <a:t>: números inteiros</a:t>
              </a:r>
            </a:p>
          </p:txBody>
        </p:sp>
        <p:cxnSp>
          <p:nvCxnSpPr>
            <p:cNvPr id="43" name="Conector reto 42">
              <a:extLst>
                <a:ext uri="{FF2B5EF4-FFF2-40B4-BE49-F238E27FC236}">
                  <a16:creationId xmlns:a16="http://schemas.microsoft.com/office/drawing/2014/main" id="{251D0CFC-5C5E-59CE-18D0-26C89917755F}"/>
                </a:ext>
              </a:extLst>
            </p:cNvPr>
            <p:cNvCxnSpPr/>
            <p:nvPr/>
          </p:nvCxnSpPr>
          <p:spPr>
            <a:xfrm>
              <a:off x="4044357" y="2422152"/>
              <a:ext cx="0" cy="9130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7" name="Agrupar 46">
            <a:extLst>
              <a:ext uri="{FF2B5EF4-FFF2-40B4-BE49-F238E27FC236}">
                <a16:creationId xmlns:a16="http://schemas.microsoft.com/office/drawing/2014/main" id="{6BEB6CE8-0C34-C938-0673-A543BA448397}"/>
              </a:ext>
            </a:extLst>
          </p:cNvPr>
          <p:cNvGrpSpPr/>
          <p:nvPr/>
        </p:nvGrpSpPr>
        <p:grpSpPr>
          <a:xfrm>
            <a:off x="7475303" y="2419814"/>
            <a:ext cx="3673152" cy="970272"/>
            <a:chOff x="7515888" y="2422152"/>
            <a:chExt cx="3673152" cy="970272"/>
          </a:xfrm>
        </p:grpSpPr>
        <p:sp>
          <p:nvSpPr>
            <p:cNvPr id="30" name="CaixaDeTexto 29">
              <a:extLst>
                <a:ext uri="{FF2B5EF4-FFF2-40B4-BE49-F238E27FC236}">
                  <a16:creationId xmlns:a16="http://schemas.microsoft.com/office/drawing/2014/main" id="{0869F2D5-ABF3-29C7-9536-B8B6140F2F77}"/>
                </a:ext>
              </a:extLst>
            </p:cNvPr>
            <p:cNvSpPr txBox="1"/>
            <p:nvPr/>
          </p:nvSpPr>
          <p:spPr>
            <a:xfrm>
              <a:off x="7589040" y="2422152"/>
              <a:ext cx="3600000" cy="913070"/>
            </a:xfrm>
            <a:prstGeom prst="rect">
              <a:avLst/>
            </a:prstGeom>
            <a:noFill/>
          </p:spPr>
          <p:txBody>
            <a:bodyPr wrap="square">
              <a:spAutoFit/>
            </a:bodyPr>
            <a:lstStyle/>
            <a:p>
              <a:pPr rtl="0" fontAlgn="base">
                <a:spcBef>
                  <a:spcPts val="1600"/>
                </a:spcBef>
                <a:spcAft>
                  <a:spcPts val="0"/>
                </a:spcAft>
              </a:pPr>
              <a:r>
                <a:rPr lang="pt-BR" sz="2000" b="1" dirty="0" err="1">
                  <a:solidFill>
                    <a:srgbClr val="404145"/>
                  </a:solidFill>
                  <a:latin typeface="Source Sans Pro" charset="0"/>
                  <a:ea typeface="Source Sans Pro" charset="0"/>
                </a:rPr>
                <a:t>complex</a:t>
              </a:r>
              <a:r>
                <a:rPr lang="pt-BR" sz="2000" dirty="0">
                  <a:solidFill>
                    <a:srgbClr val="404145"/>
                  </a:solidFill>
                  <a:latin typeface="Source Sans Pro" charset="0"/>
                  <a:ea typeface="Source Sans Pro" charset="0"/>
                </a:rPr>
                <a:t>: números complexos</a:t>
              </a:r>
            </a:p>
            <a:p>
              <a:pPr fontAlgn="base">
                <a:spcBef>
                  <a:spcPts val="1600"/>
                </a:spcBef>
              </a:pPr>
              <a:r>
                <a:rPr lang="pt-BR" sz="2000" b="1" dirty="0" err="1">
                  <a:solidFill>
                    <a:srgbClr val="404145"/>
                  </a:solidFill>
                  <a:latin typeface="Source Sans Pro" charset="0"/>
                  <a:ea typeface="Source Sans Pro" charset="0"/>
                </a:rPr>
                <a:t>raw</a:t>
              </a:r>
              <a:r>
                <a:rPr lang="pt-BR" sz="2000" dirty="0">
                  <a:solidFill>
                    <a:srgbClr val="404145"/>
                  </a:solidFill>
                  <a:latin typeface="Source Sans Pro" charset="0"/>
                  <a:ea typeface="Source Sans Pro" charset="0"/>
                </a:rPr>
                <a:t>: bytes</a:t>
              </a:r>
            </a:p>
          </p:txBody>
        </p:sp>
        <p:cxnSp>
          <p:nvCxnSpPr>
            <p:cNvPr id="46" name="Conector reto 45">
              <a:extLst>
                <a:ext uri="{FF2B5EF4-FFF2-40B4-BE49-F238E27FC236}">
                  <a16:creationId xmlns:a16="http://schemas.microsoft.com/office/drawing/2014/main" id="{03B6C23F-4A9A-00F1-20F8-C2C03A9F859B}"/>
                </a:ext>
              </a:extLst>
            </p:cNvPr>
            <p:cNvCxnSpPr/>
            <p:nvPr/>
          </p:nvCxnSpPr>
          <p:spPr>
            <a:xfrm>
              <a:off x="7515888" y="2479354"/>
              <a:ext cx="0" cy="9130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2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Clases</a:t>
            </a:r>
            <a:r>
              <a:rPr lang="en-US" dirty="0"/>
              <a:t> de Dados – </a:t>
            </a:r>
            <a:r>
              <a:rPr lang="en-US" dirty="0" err="1"/>
              <a:t>como</a:t>
            </a:r>
            <a:r>
              <a:rPr lang="en-US" dirty="0"/>
              <a:t> </a:t>
            </a:r>
            <a:r>
              <a:rPr lang="en-US" dirty="0" err="1"/>
              <a:t>funciona</a:t>
            </a:r>
            <a:r>
              <a:rPr lang="en-US" dirty="0"/>
              <a:t> no R</a:t>
            </a:r>
          </a:p>
        </p:txBody>
      </p:sp>
      <p:sp>
        <p:nvSpPr>
          <p:cNvPr id="4" name="CaixaDeTexto 3">
            <a:extLst>
              <a:ext uri="{FF2B5EF4-FFF2-40B4-BE49-F238E27FC236}">
                <a16:creationId xmlns:a16="http://schemas.microsoft.com/office/drawing/2014/main" id="{CF7EC323-A6EB-0B44-2E34-1588BB84ED17}"/>
              </a:ext>
            </a:extLst>
          </p:cNvPr>
          <p:cNvSpPr txBox="1"/>
          <p:nvPr/>
        </p:nvSpPr>
        <p:spPr>
          <a:xfrm>
            <a:off x="353568" y="1487830"/>
            <a:ext cx="11484864" cy="5204695"/>
          </a:xfrm>
          <a:prstGeom prst="rect">
            <a:avLst/>
          </a:prstGeom>
          <a:noFill/>
        </p:spPr>
        <p:txBody>
          <a:bodyPr wrap="square">
            <a:spAutoFit/>
          </a:bodyPr>
          <a:lstStyle/>
          <a:p>
            <a:pPr rtl="0" fontAlgn="base">
              <a:spcBef>
                <a:spcPts val="0"/>
              </a:spcBef>
              <a:spcAft>
                <a:spcPts val="0"/>
              </a:spcAft>
            </a:pPr>
            <a:r>
              <a:rPr lang="pt-BR" sz="2400" dirty="0">
                <a:solidFill>
                  <a:srgbClr val="404145"/>
                </a:solidFill>
                <a:latin typeface="Source Sans Pro" charset="0"/>
                <a:ea typeface="Source Sans Pro" charset="0"/>
              </a:rPr>
              <a:t>Ao aplicar a função classe() em um objeto no R, teremos a informação sobre a sua estrutura (</a:t>
            </a:r>
            <a:r>
              <a:rPr lang="pt-BR" sz="2400" dirty="0" err="1">
                <a:solidFill>
                  <a:srgbClr val="404145"/>
                </a:solidFill>
                <a:latin typeface="Source Sans Pro" charset="0"/>
                <a:ea typeface="Source Sans Pro" charset="0"/>
              </a:rPr>
              <a:t>data.frame</a:t>
            </a:r>
            <a:r>
              <a:rPr lang="pt-BR" sz="2400" dirty="0">
                <a:solidFill>
                  <a:srgbClr val="404145"/>
                </a:solidFill>
                <a:latin typeface="Source Sans Pro" charset="0"/>
                <a:ea typeface="Source Sans Pro" charset="0"/>
              </a:rPr>
              <a:t>, lista, </a:t>
            </a:r>
            <a:r>
              <a:rPr lang="pt-BR" sz="2400" dirty="0" err="1">
                <a:solidFill>
                  <a:srgbClr val="404145"/>
                </a:solidFill>
                <a:latin typeface="Source Sans Pro" charset="0"/>
                <a:ea typeface="Source Sans Pro" charset="0"/>
              </a:rPr>
              <a:t>etc</a:t>
            </a:r>
            <a:r>
              <a:rPr lang="pt-BR" sz="2400" dirty="0">
                <a:solidFill>
                  <a:srgbClr val="404145"/>
                </a:solidFill>
                <a:latin typeface="Source Sans Pro" charset="0"/>
                <a:ea typeface="Source Sans Pro" charset="0"/>
              </a:rPr>
              <a:t>), salvo se a estrutura for um vetor.  Neste caso teremos a informação de como o objeto é internamente guardado pelo R, ou uma versão ajustada desta informação, alterada pelo o que chamamos de atributos . </a:t>
            </a:r>
          </a:p>
          <a:p>
            <a:pPr rtl="0" fontAlgn="base">
              <a:spcBef>
                <a:spcPts val="0"/>
              </a:spcBef>
              <a:spcAft>
                <a:spcPts val="0"/>
              </a:spcAft>
            </a:pPr>
            <a:endParaRPr lang="pt-BR" sz="2400" dirty="0">
              <a:solidFill>
                <a:srgbClr val="404145"/>
              </a:solidFill>
              <a:latin typeface="Source Sans Pro" charset="0"/>
              <a:ea typeface="Source Sans Pro" charset="0"/>
            </a:endParaRPr>
          </a:p>
          <a:p>
            <a:pPr rtl="0" fontAlgn="base">
              <a:spcBef>
                <a:spcPts val="0"/>
              </a:spcBef>
              <a:spcAft>
                <a:spcPts val="0"/>
              </a:spcAft>
            </a:pPr>
            <a:r>
              <a:rPr lang="pt-BR" sz="2400" dirty="0">
                <a:solidFill>
                  <a:srgbClr val="404145"/>
                </a:solidFill>
                <a:latin typeface="Source Sans Pro" charset="0"/>
                <a:ea typeface="Source Sans Pro" charset="0"/>
              </a:rPr>
              <a:t>Atributos são propriedades que associamos aos vetores – tornando a informação da classe diferente da informação do tipo do dado. Deste modo garantimos grupos importantes para a análise de dados, como por exemplo:</a:t>
            </a:r>
          </a:p>
          <a:p>
            <a:pPr rtl="0">
              <a:spcBef>
                <a:spcPts val="0"/>
              </a:spcBef>
              <a:spcAft>
                <a:spcPts val="0"/>
              </a:spcAft>
            </a:pPr>
            <a:endParaRPr lang="pt-BR" sz="2400" dirty="0">
              <a:solidFill>
                <a:srgbClr val="404145"/>
              </a:solidFill>
              <a:latin typeface="Source Sans Pro" charset="0"/>
              <a:ea typeface="Source Sans Pro" charset="0"/>
            </a:endParaRPr>
          </a:p>
          <a:p>
            <a:pPr marL="342900" indent="-342900">
              <a:buFont typeface="Arial" panose="020B0604020202020204" pitchFamily="34" charset="0"/>
              <a:buChar char="•"/>
            </a:pPr>
            <a:r>
              <a:rPr lang="pt-BR" sz="2400" b="1" dirty="0">
                <a:solidFill>
                  <a:srgbClr val="404145"/>
                </a:solidFill>
                <a:latin typeface="Source Sans Pro" charset="0"/>
                <a:ea typeface="Source Sans Pro" charset="0"/>
              </a:rPr>
              <a:t>&lt;</a:t>
            </a:r>
            <a:r>
              <a:rPr lang="pt-BR" sz="2400" b="1" dirty="0" err="1">
                <a:solidFill>
                  <a:srgbClr val="404145"/>
                </a:solidFill>
                <a:latin typeface="Source Sans Pro" charset="0"/>
                <a:ea typeface="Source Sans Pro" charset="0"/>
              </a:rPr>
              <a:t>factor</a:t>
            </a:r>
            <a:r>
              <a:rPr lang="pt-BR" sz="2400" b="1" dirty="0">
                <a:solidFill>
                  <a:srgbClr val="404145"/>
                </a:solidFill>
                <a:latin typeface="Source Sans Pro" charset="0"/>
                <a:ea typeface="Source Sans Pro" charset="0"/>
              </a:rPr>
              <a:t>&gt; </a:t>
            </a:r>
            <a:r>
              <a:rPr lang="pt-BR" sz="2400" dirty="0">
                <a:solidFill>
                  <a:srgbClr val="404145"/>
                </a:solidFill>
                <a:latin typeface="Source Sans Pro" charset="0"/>
                <a:ea typeface="Source Sans Pro" charset="0"/>
              </a:rPr>
              <a:t>um </a:t>
            </a:r>
            <a:r>
              <a:rPr lang="pt-BR" sz="2400" dirty="0" err="1">
                <a:solidFill>
                  <a:srgbClr val="404145"/>
                </a:solidFill>
                <a:latin typeface="Source Sans Pro" charset="0"/>
                <a:ea typeface="Source Sans Pro" charset="0"/>
              </a:rPr>
              <a:t>caracter</a:t>
            </a:r>
            <a:r>
              <a:rPr lang="pt-BR" sz="2400" dirty="0">
                <a:solidFill>
                  <a:srgbClr val="404145"/>
                </a:solidFill>
                <a:latin typeface="Source Sans Pro" charset="0"/>
                <a:ea typeface="Source Sans Pro" charset="0"/>
              </a:rPr>
              <a:t> com um número limitado e predefinido de categorias, com nomes associados a cada uma das categorias, também denominadas níveis (`</a:t>
            </a:r>
            <a:r>
              <a:rPr lang="pt-BR" sz="2400" dirty="0" err="1">
                <a:solidFill>
                  <a:srgbClr val="404145"/>
                </a:solidFill>
                <a:latin typeface="Source Sans Pro" charset="0"/>
                <a:ea typeface="Source Sans Pro" charset="0"/>
              </a:rPr>
              <a:t>levels</a:t>
            </a:r>
            <a:r>
              <a:rPr lang="pt-BR" sz="2400" dirty="0">
                <a:solidFill>
                  <a:srgbClr val="404145"/>
                </a:solidFill>
                <a:latin typeface="Source Sans Pro" charset="0"/>
                <a:ea typeface="Source Sans Pro" charset="0"/>
              </a:rPr>
              <a:t>`) </a:t>
            </a:r>
          </a:p>
          <a:p>
            <a:pPr marL="342900" indent="-342900">
              <a:lnSpc>
                <a:spcPct val="150000"/>
              </a:lnSpc>
              <a:buFont typeface="Arial" panose="020B0604020202020204" pitchFamily="34" charset="0"/>
              <a:buChar char="•"/>
            </a:pPr>
            <a:r>
              <a:rPr lang="pt-BR" sz="2400" b="1" dirty="0">
                <a:solidFill>
                  <a:srgbClr val="404145"/>
                </a:solidFill>
                <a:latin typeface="Source Sans Pro" charset="0"/>
                <a:ea typeface="Source Sans Pro" charset="0"/>
              </a:rPr>
              <a:t>&lt;</a:t>
            </a:r>
            <a:r>
              <a:rPr lang="pt-BR" sz="2400" b="1" dirty="0" err="1">
                <a:solidFill>
                  <a:srgbClr val="404145"/>
                </a:solidFill>
                <a:latin typeface="Source Sans Pro" charset="0"/>
                <a:ea typeface="Source Sans Pro" charset="0"/>
              </a:rPr>
              <a:t>ordered</a:t>
            </a:r>
            <a:r>
              <a:rPr lang="pt-BR" sz="2400" b="1" dirty="0">
                <a:solidFill>
                  <a:srgbClr val="404145"/>
                </a:solidFill>
                <a:latin typeface="Source Sans Pro" charset="0"/>
                <a:ea typeface="Source Sans Pro" charset="0"/>
              </a:rPr>
              <a:t>&gt; </a:t>
            </a:r>
            <a:r>
              <a:rPr lang="pt-BR" sz="2400" dirty="0">
                <a:solidFill>
                  <a:srgbClr val="404145"/>
                </a:solidFill>
                <a:latin typeface="Source Sans Pro" charset="0"/>
                <a:ea typeface="Source Sans Pro" charset="0"/>
              </a:rPr>
              <a:t>equivalente ao &lt;</a:t>
            </a:r>
            <a:r>
              <a:rPr lang="pt-BR" sz="2400" dirty="0" err="1">
                <a:solidFill>
                  <a:srgbClr val="404145"/>
                </a:solidFill>
                <a:latin typeface="Source Sans Pro" charset="0"/>
                <a:ea typeface="Source Sans Pro" charset="0"/>
              </a:rPr>
              <a:t>factor</a:t>
            </a:r>
            <a:r>
              <a:rPr lang="pt-BR" sz="2400" dirty="0">
                <a:solidFill>
                  <a:srgbClr val="404145"/>
                </a:solidFill>
                <a:latin typeface="Source Sans Pro" charset="0"/>
                <a:ea typeface="Source Sans Pro" charset="0"/>
              </a:rPr>
              <a:t>&gt;, porém permitindo uma ordenação dos níveis </a:t>
            </a:r>
            <a:r>
              <a:rPr lang="pt-BR" sz="2400" b="1" dirty="0">
                <a:solidFill>
                  <a:srgbClr val="404145"/>
                </a:solidFill>
                <a:latin typeface="Source Sans Pro" charset="0"/>
                <a:ea typeface="Source Sans Pro" charset="0"/>
              </a:rPr>
              <a:t>&lt;date&gt; </a:t>
            </a:r>
            <a:r>
              <a:rPr lang="pt-BR" sz="2400" dirty="0">
                <a:solidFill>
                  <a:srgbClr val="404145"/>
                </a:solidFill>
                <a:latin typeface="Source Sans Pro" charset="0"/>
                <a:ea typeface="Source Sans Pro" charset="0"/>
              </a:rPr>
              <a:t>permite cálculos como quantidade de dias entre duas datas</a:t>
            </a:r>
          </a:p>
        </p:txBody>
      </p:sp>
    </p:spTree>
    <p:extLst>
      <p:ext uri="{BB962C8B-B14F-4D97-AF65-F5344CB8AC3E}">
        <p14:creationId xmlns:p14="http://schemas.microsoft.com/office/powerpoint/2010/main" val="199723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Como </a:t>
            </a:r>
            <a:r>
              <a:rPr lang="en-US" dirty="0" err="1"/>
              <a:t>funciona</a:t>
            </a:r>
            <a:r>
              <a:rPr lang="en-US" dirty="0"/>
              <a:t> o R ?!?!?!?!</a:t>
            </a:r>
          </a:p>
        </p:txBody>
      </p:sp>
      <p:pic>
        <p:nvPicPr>
          <p:cNvPr id="5122" name="Picture 2" descr="Nazaré Confusa – Wikipédia, a enciclopédia livre">
            <a:extLst>
              <a:ext uri="{FF2B5EF4-FFF2-40B4-BE49-F238E27FC236}">
                <a16:creationId xmlns:a16="http://schemas.microsoft.com/office/drawing/2014/main" id="{F8D60A8D-0DC9-DE16-45DD-DF476530C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1951482"/>
            <a:ext cx="668655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63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ED18F002-DF79-CD6D-FF61-59C4D1ED630B}"/>
              </a:ext>
            </a:extLst>
          </p:cNvPr>
          <p:cNvGrpSpPr/>
          <p:nvPr/>
        </p:nvGrpSpPr>
        <p:grpSpPr>
          <a:xfrm>
            <a:off x="1387839" y="1372435"/>
            <a:ext cx="9342749" cy="1559564"/>
            <a:chOff x="1457238" y="1890636"/>
            <a:chExt cx="9342749" cy="1559564"/>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3"/>
            <a:srcRect l="45015" t="9522" b="28434"/>
            <a:stretch/>
          </p:blipFill>
          <p:spPr>
            <a:xfrm>
              <a:off x="5006713" y="1925291"/>
              <a:ext cx="5793274" cy="1524909"/>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3"/>
            <a:srcRect l="23620" t="8632" r="61015" b="28435"/>
            <a:stretch/>
          </p:blipFill>
          <p:spPr>
            <a:xfrm>
              <a:off x="3387776" y="1903441"/>
              <a:ext cx="1618937" cy="1546759"/>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3"/>
            <a:srcRect t="8112" r="81331" b="28867"/>
            <a:stretch/>
          </p:blipFill>
          <p:spPr>
            <a:xfrm>
              <a:off x="1457238" y="1890636"/>
              <a:ext cx="1966982" cy="1548910"/>
            </a:xfrm>
            <a:prstGeom prst="rect">
              <a:avLst/>
            </a:prstGeom>
          </p:spPr>
        </p:pic>
      </p:grpSp>
      <p:sp>
        <p:nvSpPr>
          <p:cNvPr id="2" name="Title 1"/>
          <p:cNvSpPr>
            <a:spLocks noGrp="1"/>
          </p:cNvSpPr>
          <p:nvPr>
            <p:ph type="title"/>
          </p:nvPr>
        </p:nvSpPr>
        <p:spPr>
          <a:xfrm>
            <a:off x="355834" y="89115"/>
            <a:ext cx="11280472" cy="1325563"/>
          </a:xfrm>
        </p:spPr>
        <p:txBody>
          <a:bodyPr>
            <a:normAutofit/>
          </a:bodyPr>
          <a:lstStyle/>
          <a:p>
            <a:r>
              <a:rPr lang="en-US" dirty="0" err="1"/>
              <a:t>Tipos</a:t>
            </a:r>
            <a:r>
              <a:rPr lang="en-US" dirty="0"/>
              <a:t>, Classes e  </a:t>
            </a:r>
            <a:r>
              <a:rPr lang="en-US" dirty="0" err="1"/>
              <a:t>Estruturas</a:t>
            </a:r>
            <a:r>
              <a:rPr lang="en-US" dirty="0"/>
              <a:t> de Dados no R</a:t>
            </a:r>
          </a:p>
        </p:txBody>
      </p:sp>
      <p:sp>
        <p:nvSpPr>
          <p:cNvPr id="4" name="Retângulo 3">
            <a:extLst>
              <a:ext uri="{FF2B5EF4-FFF2-40B4-BE49-F238E27FC236}">
                <a16:creationId xmlns:a16="http://schemas.microsoft.com/office/drawing/2014/main" id="{AE1E2C8E-EECB-D49B-957B-3CC007CAC066}"/>
              </a:ext>
            </a:extLst>
          </p:cNvPr>
          <p:cNvSpPr/>
          <p:nvPr/>
        </p:nvSpPr>
        <p:spPr>
          <a:xfrm>
            <a:off x="355834" y="4500637"/>
            <a:ext cx="11520000" cy="22628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1769782" y="4667521"/>
            <a:ext cx="3141169"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 atômico</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296831"/>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2797983" y="5584555"/>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6304232" y="5078950"/>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4668488"/>
            <a:ext cx="1240837" cy="2062103"/>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4885017" y="4650352"/>
            <a:ext cx="1560377" cy="2062103"/>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7395430" y="4668488"/>
            <a:ext cx="1523410" cy="2062103"/>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dimensões e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grpSp>
        <p:nvGrpSpPr>
          <p:cNvPr id="86" name="Agrupar 85">
            <a:extLst>
              <a:ext uri="{FF2B5EF4-FFF2-40B4-BE49-F238E27FC236}">
                <a16:creationId xmlns:a16="http://schemas.microsoft.com/office/drawing/2014/main" id="{DDDDD80F-86B4-9BA4-2892-495E03C1E469}"/>
              </a:ext>
            </a:extLst>
          </p:cNvPr>
          <p:cNvGrpSpPr/>
          <p:nvPr/>
        </p:nvGrpSpPr>
        <p:grpSpPr>
          <a:xfrm>
            <a:off x="8841718" y="5002421"/>
            <a:ext cx="1497986" cy="1160559"/>
            <a:chOff x="8581119" y="4996080"/>
            <a:chExt cx="1497986" cy="1160559"/>
          </a:xfrm>
        </p:grpSpPr>
        <p:sp>
          <p:nvSpPr>
            <p:cNvPr id="77" name="CaixaDeTexto 76">
              <a:extLst>
                <a:ext uri="{FF2B5EF4-FFF2-40B4-BE49-F238E27FC236}">
                  <a16:creationId xmlns:a16="http://schemas.microsoft.com/office/drawing/2014/main" id="{E2FBD346-1824-A12A-311B-8FCBA63B0023}"/>
                </a:ext>
              </a:extLst>
            </p:cNvPr>
            <p:cNvSpPr txBox="1"/>
            <p:nvPr/>
          </p:nvSpPr>
          <p:spPr>
            <a:xfrm>
              <a:off x="8594311" y="526575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8813708" y="565136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8813708" y="584065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8813708" y="601724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9169308" y="565136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9169308" y="584065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9169308" y="601724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9515404" y="565136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9515404" y="584065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9515404" y="601724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8808391" y="537011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9156193" y="537181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8810891" y="511778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9128713" y="511948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9505963" y="537681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8594311" y="554840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8582667" y="526575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8581119" y="499608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grpSp>
      <p:sp>
        <p:nvSpPr>
          <p:cNvPr id="8" name="Retângulo: Cantos Arredondados 7">
            <a:extLst>
              <a:ext uri="{FF2B5EF4-FFF2-40B4-BE49-F238E27FC236}">
                <a16:creationId xmlns:a16="http://schemas.microsoft.com/office/drawing/2014/main" id="{AED5EE60-F923-8699-4ABE-BC1785224C96}"/>
              </a:ext>
            </a:extLst>
          </p:cNvPr>
          <p:cNvSpPr/>
          <p:nvPr/>
        </p:nvSpPr>
        <p:spPr>
          <a:xfrm>
            <a:off x="7319038" y="341090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13" name="Retângulo: Cantos Arredondados 12">
            <a:extLst>
              <a:ext uri="{FF2B5EF4-FFF2-40B4-BE49-F238E27FC236}">
                <a16:creationId xmlns:a16="http://schemas.microsoft.com/office/drawing/2014/main" id="{3D2A91F3-1818-E574-2B5A-F42D0AE9BA76}"/>
              </a:ext>
            </a:extLst>
          </p:cNvPr>
          <p:cNvSpPr/>
          <p:nvPr/>
        </p:nvSpPr>
        <p:spPr>
          <a:xfrm>
            <a:off x="3683221" y="341090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15" name="Retângulo: Cantos Arredondados 14">
            <a:extLst>
              <a:ext uri="{FF2B5EF4-FFF2-40B4-BE49-F238E27FC236}">
                <a16:creationId xmlns:a16="http://schemas.microsoft.com/office/drawing/2014/main" id="{DD1F29BF-06A5-413A-0790-509A1AC3C400}"/>
              </a:ext>
            </a:extLst>
          </p:cNvPr>
          <p:cNvSpPr/>
          <p:nvPr/>
        </p:nvSpPr>
        <p:spPr>
          <a:xfrm>
            <a:off x="6304712" y="340310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16" name="Retângulo: Cantos Arredondados 15">
            <a:extLst>
              <a:ext uri="{FF2B5EF4-FFF2-40B4-BE49-F238E27FC236}">
                <a16:creationId xmlns:a16="http://schemas.microsoft.com/office/drawing/2014/main" id="{8BE2E50F-D396-7D34-43C9-3B18B71D7739}"/>
              </a:ext>
            </a:extLst>
          </p:cNvPr>
          <p:cNvSpPr/>
          <p:nvPr/>
        </p:nvSpPr>
        <p:spPr>
          <a:xfrm>
            <a:off x="5267288" y="341090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17" name="Retângulo: Cantos Arredondados 16">
            <a:extLst>
              <a:ext uri="{FF2B5EF4-FFF2-40B4-BE49-F238E27FC236}">
                <a16:creationId xmlns:a16="http://schemas.microsoft.com/office/drawing/2014/main" id="{17309F25-22F4-D72C-6FEB-4E9B87E9FA0A}"/>
              </a:ext>
            </a:extLst>
          </p:cNvPr>
          <p:cNvSpPr/>
          <p:nvPr/>
        </p:nvSpPr>
        <p:spPr>
          <a:xfrm>
            <a:off x="9847888" y="339106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18" name="Retângulo: Cantos Arredondados 17">
            <a:extLst>
              <a:ext uri="{FF2B5EF4-FFF2-40B4-BE49-F238E27FC236}">
                <a16:creationId xmlns:a16="http://schemas.microsoft.com/office/drawing/2014/main" id="{B9653CDA-255F-9513-8F98-8B5148A59551}"/>
              </a:ext>
            </a:extLst>
          </p:cNvPr>
          <p:cNvSpPr/>
          <p:nvPr/>
        </p:nvSpPr>
        <p:spPr>
          <a:xfrm>
            <a:off x="8505698" y="340310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22" name="Retângulo: Cantos Arredondados 21">
            <a:extLst>
              <a:ext uri="{FF2B5EF4-FFF2-40B4-BE49-F238E27FC236}">
                <a16:creationId xmlns:a16="http://schemas.microsoft.com/office/drawing/2014/main" id="{3E656070-8C7C-B9E7-7097-39B013B5C6ED}"/>
              </a:ext>
            </a:extLst>
          </p:cNvPr>
          <p:cNvSpPr/>
          <p:nvPr/>
        </p:nvSpPr>
        <p:spPr>
          <a:xfrm>
            <a:off x="1827588" y="344972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27" name="Agrupar 26">
            <a:extLst>
              <a:ext uri="{FF2B5EF4-FFF2-40B4-BE49-F238E27FC236}">
                <a16:creationId xmlns:a16="http://schemas.microsoft.com/office/drawing/2014/main" id="{CA810C99-1843-4DEA-C649-EBA4C299D747}"/>
              </a:ext>
            </a:extLst>
          </p:cNvPr>
          <p:cNvGrpSpPr>
            <a:grpSpLocks noChangeAspect="1"/>
          </p:cNvGrpSpPr>
          <p:nvPr/>
        </p:nvGrpSpPr>
        <p:grpSpPr>
          <a:xfrm>
            <a:off x="962973" y="3239522"/>
            <a:ext cx="648000" cy="643868"/>
            <a:chOff x="4686144" y="3842204"/>
            <a:chExt cx="2431486" cy="2415982"/>
          </a:xfrm>
        </p:grpSpPr>
        <p:grpSp>
          <p:nvGrpSpPr>
            <p:cNvPr id="28" name="Agrupar 27">
              <a:extLst>
                <a:ext uri="{FF2B5EF4-FFF2-40B4-BE49-F238E27FC236}">
                  <a16:creationId xmlns:a16="http://schemas.microsoft.com/office/drawing/2014/main" id="{0B1336AD-B91B-29C3-FEDA-4CB232B412AA}"/>
                </a:ext>
              </a:extLst>
            </p:cNvPr>
            <p:cNvGrpSpPr/>
            <p:nvPr/>
          </p:nvGrpSpPr>
          <p:grpSpPr>
            <a:xfrm>
              <a:off x="4701649" y="3842205"/>
              <a:ext cx="2415981" cy="2415981"/>
              <a:chOff x="2675626" y="3716700"/>
              <a:chExt cx="2415981" cy="2415981"/>
            </a:xfrm>
          </p:grpSpPr>
          <p:sp>
            <p:nvSpPr>
              <p:cNvPr id="47" name="Hexágono 46">
                <a:extLst>
                  <a:ext uri="{FF2B5EF4-FFF2-40B4-BE49-F238E27FC236}">
                    <a16:creationId xmlns:a16="http://schemas.microsoft.com/office/drawing/2014/main" id="{782612C7-3B60-03CF-E9E4-6A8DF8F8D9D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9" name="Picture 2" descr="RStudio sticker | RStudio swag">
                <a:extLst>
                  <a:ext uri="{FF2B5EF4-FFF2-40B4-BE49-F238E27FC236}">
                    <a16:creationId xmlns:a16="http://schemas.microsoft.com/office/drawing/2014/main" id="{F9E17113-7589-D9AF-3C27-582A6A67F4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RStudio sticker | RStudio swag">
                <a:extLst>
                  <a:ext uri="{FF2B5EF4-FFF2-40B4-BE49-F238E27FC236}">
                    <a16:creationId xmlns:a16="http://schemas.microsoft.com/office/drawing/2014/main" id="{21DC043B-BF99-B209-C841-64A6014DB93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RStudio sticker | RStudio swag">
                <a:extLst>
                  <a:ext uri="{FF2B5EF4-FFF2-40B4-BE49-F238E27FC236}">
                    <a16:creationId xmlns:a16="http://schemas.microsoft.com/office/drawing/2014/main" id="{D7AC73E9-0212-FE32-EF73-CB835A43048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Geospatial Analysis with R | University of Arizona Libraries">
                <a:extLst>
                  <a:ext uri="{FF2B5EF4-FFF2-40B4-BE49-F238E27FC236}">
                    <a16:creationId xmlns:a16="http://schemas.microsoft.com/office/drawing/2014/main" id="{16C51B3B-11DB-71EF-8E69-BA8074025F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descr="RStudio sticker | RStudio swag">
              <a:extLst>
                <a:ext uri="{FF2B5EF4-FFF2-40B4-BE49-F238E27FC236}">
                  <a16:creationId xmlns:a16="http://schemas.microsoft.com/office/drawing/2014/main" id="{13B17578-5B2E-C8F0-3A1A-D7C6366A8164}"/>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Retângulo: Cantos Arredondados 73">
            <a:extLst>
              <a:ext uri="{FF2B5EF4-FFF2-40B4-BE49-F238E27FC236}">
                <a16:creationId xmlns:a16="http://schemas.microsoft.com/office/drawing/2014/main" id="{776C62A6-1D0F-9214-A0D7-39F84DDD57ED}"/>
              </a:ext>
            </a:extLst>
          </p:cNvPr>
          <p:cNvSpPr/>
          <p:nvPr/>
        </p:nvSpPr>
        <p:spPr>
          <a:xfrm>
            <a:off x="7317433" y="378256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75" name="Retângulo: Cantos Arredondados 74">
            <a:extLst>
              <a:ext uri="{FF2B5EF4-FFF2-40B4-BE49-F238E27FC236}">
                <a16:creationId xmlns:a16="http://schemas.microsoft.com/office/drawing/2014/main" id="{BB727545-A034-358A-E21E-8EB2A94FE67B}"/>
              </a:ext>
            </a:extLst>
          </p:cNvPr>
          <p:cNvSpPr/>
          <p:nvPr/>
        </p:nvSpPr>
        <p:spPr>
          <a:xfrm>
            <a:off x="3681616" y="37825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78" name="Retângulo: Cantos Arredondados 77">
            <a:extLst>
              <a:ext uri="{FF2B5EF4-FFF2-40B4-BE49-F238E27FC236}">
                <a16:creationId xmlns:a16="http://schemas.microsoft.com/office/drawing/2014/main" id="{35D95917-41A7-48BE-2428-02BF409886AC}"/>
              </a:ext>
            </a:extLst>
          </p:cNvPr>
          <p:cNvSpPr/>
          <p:nvPr/>
        </p:nvSpPr>
        <p:spPr>
          <a:xfrm>
            <a:off x="6303107" y="377476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81" name="Retângulo: Cantos Arredondados 80">
            <a:extLst>
              <a:ext uri="{FF2B5EF4-FFF2-40B4-BE49-F238E27FC236}">
                <a16:creationId xmlns:a16="http://schemas.microsoft.com/office/drawing/2014/main" id="{7AB4DE22-3F1C-8693-4049-E2C92769D69F}"/>
              </a:ext>
            </a:extLst>
          </p:cNvPr>
          <p:cNvSpPr/>
          <p:nvPr/>
        </p:nvSpPr>
        <p:spPr>
          <a:xfrm>
            <a:off x="5265683" y="37825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82" name="Retângulo: Cantos Arredondados 81">
            <a:extLst>
              <a:ext uri="{FF2B5EF4-FFF2-40B4-BE49-F238E27FC236}">
                <a16:creationId xmlns:a16="http://schemas.microsoft.com/office/drawing/2014/main" id="{30FE3332-B437-6350-62C6-C47B115C2BBD}"/>
              </a:ext>
            </a:extLst>
          </p:cNvPr>
          <p:cNvSpPr/>
          <p:nvPr/>
        </p:nvSpPr>
        <p:spPr>
          <a:xfrm>
            <a:off x="9846283" y="376272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83" name="Retângulo: Cantos Arredondados 82">
            <a:extLst>
              <a:ext uri="{FF2B5EF4-FFF2-40B4-BE49-F238E27FC236}">
                <a16:creationId xmlns:a16="http://schemas.microsoft.com/office/drawing/2014/main" id="{E9F820A5-BFDE-6DAD-4B6E-40435DDE4E9D}"/>
              </a:ext>
            </a:extLst>
          </p:cNvPr>
          <p:cNvSpPr/>
          <p:nvPr/>
        </p:nvSpPr>
        <p:spPr>
          <a:xfrm>
            <a:off x="8504093" y="377476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84" name="Retângulo: Cantos Arredondados 83">
            <a:extLst>
              <a:ext uri="{FF2B5EF4-FFF2-40B4-BE49-F238E27FC236}">
                <a16:creationId xmlns:a16="http://schemas.microsoft.com/office/drawing/2014/main" id="{488DEDEC-353A-A7B9-7B0D-CFE96792A0BA}"/>
              </a:ext>
            </a:extLst>
          </p:cNvPr>
          <p:cNvSpPr/>
          <p:nvPr/>
        </p:nvSpPr>
        <p:spPr>
          <a:xfrm>
            <a:off x="1825983" y="382137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sp>
        <p:nvSpPr>
          <p:cNvPr id="87" name="CaixaDeTexto 86">
            <a:extLst>
              <a:ext uri="{FF2B5EF4-FFF2-40B4-BE49-F238E27FC236}">
                <a16:creationId xmlns:a16="http://schemas.microsoft.com/office/drawing/2014/main" id="{995C35C6-C713-14A5-57E1-1472B3D43834}"/>
              </a:ext>
            </a:extLst>
          </p:cNvPr>
          <p:cNvSpPr txBox="1"/>
          <p:nvPr/>
        </p:nvSpPr>
        <p:spPr>
          <a:xfrm>
            <a:off x="10353967" y="4721966"/>
            <a:ext cx="1523410" cy="2062103"/>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dirty="0">
                <a:solidFill>
                  <a:srgbClr val="313235"/>
                </a:solidFill>
                <a:latin typeface="Calibri" panose="020F0502020204030204"/>
              </a:rPr>
              <a:t>No mais, existem: </a:t>
            </a:r>
            <a:r>
              <a:rPr lang="pt-BR" sz="1600" b="1" dirty="0" err="1">
                <a:solidFill>
                  <a:srgbClr val="313235"/>
                </a:solidFill>
                <a:latin typeface="Calibri" panose="020F0502020204030204"/>
              </a:rPr>
              <a:t>matrix</a:t>
            </a:r>
            <a:r>
              <a:rPr lang="pt-BR" sz="1600" dirty="0">
                <a:solidFill>
                  <a:srgbClr val="313235"/>
                </a:solidFill>
                <a:latin typeface="Calibri" panose="020F0502020204030204"/>
              </a:rPr>
              <a:t> e </a:t>
            </a:r>
            <a:r>
              <a:rPr lang="pt-BR" sz="1600" b="1" dirty="0" err="1">
                <a:solidFill>
                  <a:srgbClr val="313235"/>
                </a:solidFill>
                <a:latin typeface="Calibri" panose="020F0502020204030204"/>
              </a:rPr>
              <a:t>array</a:t>
            </a:r>
            <a:r>
              <a:rPr lang="pt-BR" sz="1600" dirty="0">
                <a:solidFill>
                  <a:srgbClr val="313235"/>
                </a:solidFill>
                <a:latin typeface="Calibri" panose="020F0502020204030204"/>
              </a:rPr>
              <a:t> (versões atômicas, assim como o vetor, porém com mais dimensões)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8" name="Retângulo: Cantos Arredondados 87">
            <a:extLst>
              <a:ext uri="{FF2B5EF4-FFF2-40B4-BE49-F238E27FC236}">
                <a16:creationId xmlns:a16="http://schemas.microsoft.com/office/drawing/2014/main" id="{5C5AE984-8FAC-4622-904E-EF65AD4DB2B9}"/>
              </a:ext>
            </a:extLst>
          </p:cNvPr>
          <p:cNvSpPr/>
          <p:nvPr/>
        </p:nvSpPr>
        <p:spPr>
          <a:xfrm>
            <a:off x="7317433" y="3031734"/>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89" name="Retângulo: Cantos Arredondados 88">
            <a:extLst>
              <a:ext uri="{FF2B5EF4-FFF2-40B4-BE49-F238E27FC236}">
                <a16:creationId xmlns:a16="http://schemas.microsoft.com/office/drawing/2014/main" id="{68EA1EAB-9815-3F32-FC9F-987724F5B2E6}"/>
              </a:ext>
            </a:extLst>
          </p:cNvPr>
          <p:cNvSpPr/>
          <p:nvPr/>
        </p:nvSpPr>
        <p:spPr>
          <a:xfrm>
            <a:off x="3681616" y="3046724"/>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90" name="Retângulo: Cantos Arredondados 89">
            <a:extLst>
              <a:ext uri="{FF2B5EF4-FFF2-40B4-BE49-F238E27FC236}">
                <a16:creationId xmlns:a16="http://schemas.microsoft.com/office/drawing/2014/main" id="{39E8AA4C-561B-B66C-D9C2-83C9C86AB10A}"/>
              </a:ext>
            </a:extLst>
          </p:cNvPr>
          <p:cNvSpPr/>
          <p:nvPr/>
        </p:nvSpPr>
        <p:spPr>
          <a:xfrm>
            <a:off x="6303107" y="3038928"/>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91" name="Retângulo: Cantos Arredondados 90">
            <a:extLst>
              <a:ext uri="{FF2B5EF4-FFF2-40B4-BE49-F238E27FC236}">
                <a16:creationId xmlns:a16="http://schemas.microsoft.com/office/drawing/2014/main" id="{87DFAC53-3D54-6740-7490-4EF758337669}"/>
              </a:ext>
            </a:extLst>
          </p:cNvPr>
          <p:cNvSpPr/>
          <p:nvPr/>
        </p:nvSpPr>
        <p:spPr>
          <a:xfrm>
            <a:off x="5265683" y="3046724"/>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92" name="Retângulo: Cantos Arredondados 91">
            <a:extLst>
              <a:ext uri="{FF2B5EF4-FFF2-40B4-BE49-F238E27FC236}">
                <a16:creationId xmlns:a16="http://schemas.microsoft.com/office/drawing/2014/main" id="{0233E973-4567-8102-DC6C-96B2B540FF50}"/>
              </a:ext>
            </a:extLst>
          </p:cNvPr>
          <p:cNvSpPr/>
          <p:nvPr/>
        </p:nvSpPr>
        <p:spPr>
          <a:xfrm>
            <a:off x="9846283" y="3041873"/>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93" name="Retângulo: Cantos Arredondados 92">
            <a:extLst>
              <a:ext uri="{FF2B5EF4-FFF2-40B4-BE49-F238E27FC236}">
                <a16:creationId xmlns:a16="http://schemas.microsoft.com/office/drawing/2014/main" id="{A88C8726-5416-0487-F408-90F847A33A59}"/>
              </a:ext>
            </a:extLst>
          </p:cNvPr>
          <p:cNvSpPr/>
          <p:nvPr/>
        </p:nvSpPr>
        <p:spPr>
          <a:xfrm>
            <a:off x="8504093" y="3053918"/>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94" name="Retângulo: Cantos Arredondados 93">
            <a:extLst>
              <a:ext uri="{FF2B5EF4-FFF2-40B4-BE49-F238E27FC236}">
                <a16:creationId xmlns:a16="http://schemas.microsoft.com/office/drawing/2014/main" id="{3F26CB4A-4099-A995-70A0-F4EEE3BA0987}"/>
              </a:ext>
            </a:extLst>
          </p:cNvPr>
          <p:cNvSpPr/>
          <p:nvPr/>
        </p:nvSpPr>
        <p:spPr>
          <a:xfrm>
            <a:off x="1825983" y="3046724"/>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95" name="CaixaDeTexto 94">
            <a:extLst>
              <a:ext uri="{FF2B5EF4-FFF2-40B4-BE49-F238E27FC236}">
                <a16:creationId xmlns:a16="http://schemas.microsoft.com/office/drawing/2014/main" id="{F137FCCC-96D2-9A5E-6CB0-C3B4C6F95806}"/>
              </a:ext>
            </a:extLst>
          </p:cNvPr>
          <p:cNvSpPr txBox="1"/>
          <p:nvPr/>
        </p:nvSpPr>
        <p:spPr>
          <a:xfrm>
            <a:off x="1756969" y="5822389"/>
            <a:ext cx="3254360"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Seguindo a hierarquia de </a:t>
            </a:r>
            <a:r>
              <a:rPr lang="pt-BR" sz="1600" dirty="0">
                <a:solidFill>
                  <a:srgbClr val="404145"/>
                </a:solidFill>
                <a:latin typeface="Source Sans Pro" charset="0"/>
                <a:ea typeface="Source Sans Pro" charset="0"/>
              </a:rPr>
              <a:t>coerção:</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character</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 &gt;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complex</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 &gt;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double</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&gt;  </a:t>
            </a:r>
          </a:p>
          <a:p>
            <a:pPr marL="0" marR="0" lvl="0" indent="0" defTabSz="913854" rtl="0" eaLnBrk="1" fontAlgn="auto" latinLnBrk="0" hangingPunct="1">
              <a:lnSpc>
                <a:spcPct val="100000"/>
              </a:lnSpc>
              <a:spcBef>
                <a:spcPts val="0"/>
              </a:spcBef>
              <a:spcAft>
                <a:spcPts val="0"/>
              </a:spcAft>
              <a:buClrTx/>
              <a:buSzTx/>
              <a:buFontTx/>
              <a:buNone/>
              <a:tabLst/>
              <a:defRPr/>
            </a:pPr>
            <a:r>
              <a:rPr lang="pt-BR" sz="1600" dirty="0">
                <a:solidFill>
                  <a:srgbClr val="313235"/>
                </a:solidFill>
                <a:latin typeface="Calibri" panose="020F0502020204030204"/>
              </a:rPr>
              <a:t>         </a:t>
            </a: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integer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&gt; </a:t>
            </a: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logical</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&gt; </a:t>
            </a: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raw</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Explorações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iniciais</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4" name="Picture 2" descr="Inspection, Comparison and Visualisation of Data Frames ...">
            <a:extLst>
              <a:ext uri="{FF2B5EF4-FFF2-40B4-BE49-F238E27FC236}">
                <a16:creationId xmlns:a16="http://schemas.microsoft.com/office/drawing/2014/main" id="{B3D65EB4-3CEE-6CFF-8F7C-748CEF141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506" y="2608167"/>
            <a:ext cx="2880000" cy="333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73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Resumo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156" y="2608167"/>
            <a:ext cx="2880000" cy="329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5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m 35">
            <a:extLst>
              <a:ext uri="{FF2B5EF4-FFF2-40B4-BE49-F238E27FC236}">
                <a16:creationId xmlns:a16="http://schemas.microsoft.com/office/drawing/2014/main" id="{D3B55FD6-DA84-143F-154B-1B4FF8255B3D}"/>
              </a:ext>
            </a:extLst>
          </p:cNvPr>
          <p:cNvPicPr>
            <a:picLocks noChangeAspect="1"/>
          </p:cNvPicPr>
          <p:nvPr/>
        </p:nvPicPr>
        <p:blipFill>
          <a:blip r:embed="rId3"/>
          <a:stretch>
            <a:fillRect/>
          </a:stretch>
        </p:blipFill>
        <p:spPr>
          <a:xfrm>
            <a:off x="3724918" y="3967014"/>
            <a:ext cx="4680000" cy="1052682"/>
          </a:xfrm>
          <a:prstGeom prst="rect">
            <a:avLst/>
          </a:prstGeom>
        </p:spPr>
      </p:pic>
      <p:sp>
        <p:nvSpPr>
          <p:cNvPr id="2" name="Title 1"/>
          <p:cNvSpPr>
            <a:spLocks noGrp="1"/>
          </p:cNvSpPr>
          <p:nvPr>
            <p:ph type="title"/>
          </p:nvPr>
        </p:nvSpPr>
        <p:spPr/>
        <p:txBody>
          <a:bodyPr>
            <a:normAutofit/>
          </a:bodyPr>
          <a:lstStyle/>
          <a:p>
            <a:r>
              <a:rPr lang="en-US" dirty="0" err="1"/>
              <a:t>Medidas</a:t>
            </a:r>
            <a:r>
              <a:rPr lang="en-US" dirty="0"/>
              <a:t> de </a:t>
            </a:r>
            <a:r>
              <a:rPr lang="en-US" dirty="0" err="1"/>
              <a:t>Resumo</a:t>
            </a:r>
            <a:r>
              <a:rPr lang="en-US" dirty="0"/>
              <a:t> </a:t>
            </a:r>
          </a:p>
        </p:txBody>
      </p:sp>
      <p:sp>
        <p:nvSpPr>
          <p:cNvPr id="13" name="Retângulo 12">
            <a:extLst>
              <a:ext uri="{FF2B5EF4-FFF2-40B4-BE49-F238E27FC236}">
                <a16:creationId xmlns:a16="http://schemas.microsoft.com/office/drawing/2014/main" id="{9CE5EF59-0477-1F95-9D29-91880037F643}"/>
              </a:ext>
            </a:extLst>
          </p:cNvPr>
          <p:cNvSpPr/>
          <p:nvPr/>
        </p:nvSpPr>
        <p:spPr>
          <a:xfrm>
            <a:off x="6101803" y="4763483"/>
            <a:ext cx="360000" cy="252000"/>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23B53469-7B32-1BD4-1DA9-556F110E483B}"/>
              </a:ext>
            </a:extLst>
          </p:cNvPr>
          <p:cNvSpPr txBox="1"/>
          <p:nvPr/>
        </p:nvSpPr>
        <p:spPr>
          <a:xfrm>
            <a:off x="5604910" y="505501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err="1">
                <a:ln>
                  <a:noFill/>
                </a:ln>
                <a:solidFill>
                  <a:srgbClr val="C00000"/>
                </a:solidFill>
                <a:effectLst/>
                <a:uLnTx/>
                <a:uFillTx/>
                <a:latin typeface="Calibri" panose="020F0502020204030204"/>
                <a:ea typeface="+mn-ea"/>
                <a:cs typeface="+mn-cs"/>
              </a:rPr>
              <a:t>Md</a:t>
            </a:r>
            <a:endPar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16" name="Conector reto 15">
            <a:extLst>
              <a:ext uri="{FF2B5EF4-FFF2-40B4-BE49-F238E27FC236}">
                <a16:creationId xmlns:a16="http://schemas.microsoft.com/office/drawing/2014/main" id="{AEE92BF3-EC0C-6F91-B2C7-E075D34B064A}"/>
              </a:ext>
            </a:extLst>
          </p:cNvPr>
          <p:cNvCxnSpPr>
            <a:cxnSpLocks/>
          </p:cNvCxnSpPr>
          <p:nvPr/>
        </p:nvCxnSpPr>
        <p:spPr>
          <a:xfrm>
            <a:off x="5385704" y="4900358"/>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25E965F0-6294-53A1-5FFA-7BC548DADCE9}"/>
              </a:ext>
            </a:extLst>
          </p:cNvPr>
          <p:cNvCxnSpPr>
            <a:cxnSpLocks/>
          </p:cNvCxnSpPr>
          <p:nvPr/>
        </p:nvCxnSpPr>
        <p:spPr>
          <a:xfrm>
            <a:off x="7191991" y="4913594"/>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F672A908-2F45-5916-D11A-CE220ED7F5C2}"/>
              </a:ext>
            </a:extLst>
          </p:cNvPr>
          <p:cNvSpPr txBox="1"/>
          <p:nvPr/>
        </p:nvSpPr>
        <p:spPr>
          <a:xfrm>
            <a:off x="4179989" y="6060614"/>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mín</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9" name="CaixaDeTexto 18">
            <a:extLst>
              <a:ext uri="{FF2B5EF4-FFF2-40B4-BE49-F238E27FC236}">
                <a16:creationId xmlns:a16="http://schemas.microsoft.com/office/drawing/2014/main" id="{75BBAC87-D70E-231F-A522-D94D0A3AD7EC}"/>
              </a:ext>
            </a:extLst>
          </p:cNvPr>
          <p:cNvSpPr txBox="1"/>
          <p:nvPr/>
        </p:nvSpPr>
        <p:spPr>
          <a:xfrm>
            <a:off x="7640626" y="6071837"/>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máx</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8A1CDCDA-0B4C-6BE5-A94A-19899E80F2CA}"/>
              </a:ext>
            </a:extLst>
          </p:cNvPr>
          <p:cNvSpPr txBox="1"/>
          <p:nvPr/>
        </p:nvSpPr>
        <p:spPr>
          <a:xfrm>
            <a:off x="4157224" y="6429946"/>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p0</a:t>
            </a:r>
          </a:p>
        </p:txBody>
      </p:sp>
      <p:sp>
        <p:nvSpPr>
          <p:cNvPr id="21" name="CaixaDeTexto 20">
            <a:extLst>
              <a:ext uri="{FF2B5EF4-FFF2-40B4-BE49-F238E27FC236}">
                <a16:creationId xmlns:a16="http://schemas.microsoft.com/office/drawing/2014/main" id="{4430511B-5F33-72E0-C62E-C0BC28B4069F}"/>
              </a:ext>
            </a:extLst>
          </p:cNvPr>
          <p:cNvSpPr txBox="1"/>
          <p:nvPr/>
        </p:nvSpPr>
        <p:spPr>
          <a:xfrm>
            <a:off x="7698599" y="6441169"/>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p100</a:t>
            </a:r>
          </a:p>
        </p:txBody>
      </p:sp>
      <p:sp>
        <p:nvSpPr>
          <p:cNvPr id="22" name="CaixaDeTexto 21">
            <a:extLst>
              <a:ext uri="{FF2B5EF4-FFF2-40B4-BE49-F238E27FC236}">
                <a16:creationId xmlns:a16="http://schemas.microsoft.com/office/drawing/2014/main" id="{FB2D8F05-4CA7-7F5B-CC8B-A4A60FEE7C21}"/>
              </a:ext>
            </a:extLst>
          </p:cNvPr>
          <p:cNvSpPr txBox="1"/>
          <p:nvPr/>
        </p:nvSpPr>
        <p:spPr>
          <a:xfrm>
            <a:off x="5921585" y="5348514"/>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p50</a:t>
            </a:r>
          </a:p>
        </p:txBody>
      </p:sp>
      <p:cxnSp>
        <p:nvCxnSpPr>
          <p:cNvPr id="23" name="Conector reto 22">
            <a:extLst>
              <a:ext uri="{FF2B5EF4-FFF2-40B4-BE49-F238E27FC236}">
                <a16:creationId xmlns:a16="http://schemas.microsoft.com/office/drawing/2014/main" id="{D0511737-29C9-D1EC-52C9-D99D76B6FFF5}"/>
              </a:ext>
            </a:extLst>
          </p:cNvPr>
          <p:cNvCxnSpPr>
            <a:cxnSpLocks/>
          </p:cNvCxnSpPr>
          <p:nvPr/>
        </p:nvCxnSpPr>
        <p:spPr>
          <a:xfrm>
            <a:off x="4486559" y="5027894"/>
            <a:ext cx="0" cy="10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84DC42BF-4384-F189-1038-D37B9454DC6F}"/>
              </a:ext>
            </a:extLst>
          </p:cNvPr>
          <p:cNvCxnSpPr>
            <a:cxnSpLocks/>
          </p:cNvCxnSpPr>
          <p:nvPr/>
        </p:nvCxnSpPr>
        <p:spPr>
          <a:xfrm>
            <a:off x="8058817" y="5074445"/>
            <a:ext cx="0" cy="10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C02E9B31-CC19-E880-4B69-E7E391144EF4}"/>
              </a:ext>
            </a:extLst>
          </p:cNvPr>
          <p:cNvSpPr txBox="1"/>
          <p:nvPr/>
        </p:nvSpPr>
        <p:spPr>
          <a:xfrm>
            <a:off x="6788314" y="5770636"/>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3Q</a:t>
            </a:r>
          </a:p>
        </p:txBody>
      </p:sp>
      <p:sp>
        <p:nvSpPr>
          <p:cNvPr id="26" name="CaixaDeTexto 25">
            <a:extLst>
              <a:ext uri="{FF2B5EF4-FFF2-40B4-BE49-F238E27FC236}">
                <a16:creationId xmlns:a16="http://schemas.microsoft.com/office/drawing/2014/main" id="{22F94B1D-08CC-1110-3122-A491E85FDB64}"/>
              </a:ext>
            </a:extLst>
          </p:cNvPr>
          <p:cNvSpPr txBox="1"/>
          <p:nvPr/>
        </p:nvSpPr>
        <p:spPr>
          <a:xfrm>
            <a:off x="6846287" y="6139968"/>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p75</a:t>
            </a:r>
          </a:p>
        </p:txBody>
      </p:sp>
      <p:sp>
        <p:nvSpPr>
          <p:cNvPr id="27" name="CaixaDeTexto 26">
            <a:extLst>
              <a:ext uri="{FF2B5EF4-FFF2-40B4-BE49-F238E27FC236}">
                <a16:creationId xmlns:a16="http://schemas.microsoft.com/office/drawing/2014/main" id="{10E074FE-B18B-B1A9-3944-75841DA1F60D}"/>
              </a:ext>
            </a:extLst>
          </p:cNvPr>
          <p:cNvSpPr txBox="1"/>
          <p:nvPr/>
        </p:nvSpPr>
        <p:spPr>
          <a:xfrm>
            <a:off x="4981077" y="5755441"/>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1Q</a:t>
            </a:r>
          </a:p>
        </p:txBody>
      </p:sp>
      <p:sp>
        <p:nvSpPr>
          <p:cNvPr id="28" name="CaixaDeTexto 27">
            <a:extLst>
              <a:ext uri="{FF2B5EF4-FFF2-40B4-BE49-F238E27FC236}">
                <a16:creationId xmlns:a16="http://schemas.microsoft.com/office/drawing/2014/main" id="{75296F8A-5CCE-B6D7-AF6A-16BABF365137}"/>
              </a:ext>
            </a:extLst>
          </p:cNvPr>
          <p:cNvSpPr txBox="1"/>
          <p:nvPr/>
        </p:nvSpPr>
        <p:spPr>
          <a:xfrm>
            <a:off x="5039050" y="6124773"/>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p25</a:t>
            </a:r>
          </a:p>
        </p:txBody>
      </p:sp>
      <p:sp>
        <p:nvSpPr>
          <p:cNvPr id="29" name="CaixaDeTexto 28">
            <a:extLst>
              <a:ext uri="{FF2B5EF4-FFF2-40B4-BE49-F238E27FC236}">
                <a16:creationId xmlns:a16="http://schemas.microsoft.com/office/drawing/2014/main" id="{4D3FC14C-60EA-93CE-99B5-0D1942D2CEFC}"/>
              </a:ext>
            </a:extLst>
          </p:cNvPr>
          <p:cNvSpPr txBox="1"/>
          <p:nvPr/>
        </p:nvSpPr>
        <p:spPr>
          <a:xfrm>
            <a:off x="766203"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média</a:t>
            </a:r>
          </a:p>
        </p:txBody>
      </p: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69E00897-3B98-AB39-3FED-DEF9D0CBDB9E}"/>
                  </a:ext>
                </a:extLst>
              </p:cNvPr>
              <p:cNvSpPr txBox="1"/>
              <p:nvPr/>
            </p:nvSpPr>
            <p:spPr>
              <a:xfrm>
                <a:off x="761709" y="2504521"/>
                <a:ext cx="1896353" cy="135517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pt-BR"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576+30+ …. +8</m:t>
                          </m:r>
                        </m:num>
                        <m:den>
                          <m:r>
                            <a:rPr lang="pt-BR" b="0" i="1" smtClean="0">
                              <a:solidFill>
                                <a:srgbClr val="C00000"/>
                              </a:solidFill>
                              <a:latin typeface="Cambria Math" panose="02040503050406030204" pitchFamily="18" charset="0"/>
                            </a:rPr>
                            <m:t>11</m:t>
                          </m:r>
                        </m:den>
                      </m:f>
                      <m:r>
                        <a:rPr lang="pt-BR" b="0" i="1" smtClean="0">
                          <a:solidFill>
                            <a:srgbClr val="C00000"/>
                          </a:solidFill>
                          <a:latin typeface="Cambria Math" panose="02040503050406030204" pitchFamily="18" charset="0"/>
                        </a:rPr>
                        <m:t>  </m:t>
                      </m:r>
                    </m:oMath>
                  </m:oMathPara>
                </a14:m>
                <a:endParaRPr lang="pt-BR" b="0" dirty="0">
                  <a:solidFill>
                    <a:srgbClr val="C00000"/>
                  </a:solidFill>
                </a:endParaRPr>
              </a:p>
              <a:p>
                <a:pPr algn="ctr"/>
                <a:endParaRPr lang="pt-BR" dirty="0">
                  <a:solidFill>
                    <a:srgbClr val="C00000"/>
                  </a:solidFill>
                </a:endParaRPr>
              </a:p>
              <a:p>
                <a:pPr algn="ctr"/>
                <a:r>
                  <a:rPr lang="el-GR" b="1" dirty="0">
                    <a:solidFill>
                      <a:srgbClr val="C00000"/>
                    </a:solidFill>
                  </a:rPr>
                  <a:t>μ</a:t>
                </a:r>
                <a:r>
                  <a:rPr lang="pt-BR" b="1" dirty="0">
                    <a:solidFill>
                      <a:srgbClr val="C00000"/>
                    </a:solidFill>
                  </a:rPr>
                  <a:t> = 68,64</a:t>
                </a:r>
              </a:p>
              <a:p>
                <a:pPr algn="ctr"/>
                <a:endParaRPr lang="pt-BR" dirty="0">
                  <a:solidFill>
                    <a:srgbClr val="C00000"/>
                  </a:solidFill>
                </a:endParaRPr>
              </a:p>
            </p:txBody>
          </p:sp>
        </mc:Choice>
        <mc:Fallback xmlns="">
          <p:sp>
            <p:nvSpPr>
              <p:cNvPr id="31" name="CaixaDeTexto 30">
                <a:extLst>
                  <a:ext uri="{FF2B5EF4-FFF2-40B4-BE49-F238E27FC236}">
                    <a16:creationId xmlns:a16="http://schemas.microsoft.com/office/drawing/2014/main" id="{69E00897-3B98-AB39-3FED-DEF9D0CBDB9E}"/>
                  </a:ext>
                </a:extLst>
              </p:cNvPr>
              <p:cNvSpPr txBox="1">
                <a:spLocks noRot="1" noChangeAspect="1" noMove="1" noResize="1" noEditPoints="1" noAdjustHandles="1" noChangeArrowheads="1" noChangeShapeType="1" noTextEdit="1"/>
              </p:cNvSpPr>
              <p:nvPr/>
            </p:nvSpPr>
            <p:spPr>
              <a:xfrm>
                <a:off x="761709" y="2504521"/>
                <a:ext cx="1896353" cy="1355179"/>
              </a:xfrm>
              <a:prstGeom prst="rect">
                <a:avLst/>
              </a:prstGeom>
              <a:blipFill>
                <a:blip r:embed="rId4"/>
                <a:stretch>
                  <a:fillRect l="-322"/>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3F8A46C1-DC7B-69DC-229F-9B785A6D75D4}"/>
              </a:ext>
            </a:extLst>
          </p:cNvPr>
          <p:cNvSpPr txBox="1"/>
          <p:nvPr/>
        </p:nvSpPr>
        <p:spPr>
          <a:xfrm>
            <a:off x="9418991"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moda</a:t>
            </a:r>
          </a:p>
        </p:txBody>
      </p:sp>
      <p:sp>
        <p:nvSpPr>
          <p:cNvPr id="33" name="CaixaDeTexto 32">
            <a:extLst>
              <a:ext uri="{FF2B5EF4-FFF2-40B4-BE49-F238E27FC236}">
                <a16:creationId xmlns:a16="http://schemas.microsoft.com/office/drawing/2014/main" id="{A5DD7C57-16AA-96FF-5611-D65382FEA47A}"/>
              </a:ext>
            </a:extLst>
          </p:cNvPr>
          <p:cNvSpPr txBox="1"/>
          <p:nvPr/>
        </p:nvSpPr>
        <p:spPr>
          <a:xfrm>
            <a:off x="9299551" y="2477089"/>
            <a:ext cx="2130740" cy="1200329"/>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Maior frequência = 4</a:t>
            </a:r>
          </a:p>
          <a:p>
            <a:pPr marL="0" marR="0" lvl="0" indent="0" algn="ctr" defTabSz="913854" rtl="0" eaLnBrk="1" fontAlgn="auto" latinLnBrk="0" hangingPunct="1">
              <a:lnSpc>
                <a:spcPct val="100000"/>
              </a:lnSpc>
              <a:spcBef>
                <a:spcPts val="0"/>
              </a:spcBef>
              <a:spcAft>
                <a:spcPts val="0"/>
              </a:spcAft>
              <a:buClrTx/>
              <a:buSzTx/>
              <a:buFontTx/>
              <a:buNone/>
              <a:tabLst/>
              <a:defRPr/>
            </a:pPr>
            <a:endParaRPr lang="pt-BR" dirty="0">
              <a:solidFill>
                <a:srgbClr val="C00000"/>
              </a:solidFill>
              <a:latin typeface="Calibri" panose="020F0502020204030204"/>
            </a:endParaRPr>
          </a:p>
          <a:p>
            <a:pPr marL="0" marR="0" lvl="0" indent="0" algn="ctr" defTabSz="913854" rtl="0" eaLnBrk="1" fontAlgn="auto" latinLnBrk="0" hangingPunct="1">
              <a:lnSpc>
                <a:spcPct val="100000"/>
              </a:lnSpc>
              <a:spcBef>
                <a:spcPts val="0"/>
              </a:spcBef>
              <a:spcAft>
                <a:spcPts val="0"/>
              </a:spcAft>
              <a:buClrTx/>
              <a:buSzTx/>
              <a:buFontTx/>
              <a:buNone/>
              <a:tabLst/>
              <a:defRPr/>
            </a:pPr>
            <a:endParaRPr lang="pt-BR" dirty="0">
              <a:solidFill>
                <a:srgbClr val="C00000"/>
              </a:solidFill>
              <a:latin typeface="Calibri" panose="020F0502020204030204"/>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lang="pt-BR" b="1" dirty="0" err="1">
                <a:solidFill>
                  <a:srgbClr val="C00000"/>
                </a:solidFill>
              </a:rPr>
              <a:t>Mo</a:t>
            </a:r>
            <a:r>
              <a:rPr lang="pt-BR" b="1" dirty="0">
                <a:solidFill>
                  <a:srgbClr val="C00000"/>
                </a:solidFill>
              </a:rPr>
              <a:t> = </a:t>
            </a: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15</a:t>
            </a:r>
          </a:p>
        </p:txBody>
      </p:sp>
      <p:pic>
        <p:nvPicPr>
          <p:cNvPr id="11" name="Imagem 10">
            <a:extLst>
              <a:ext uri="{FF2B5EF4-FFF2-40B4-BE49-F238E27FC236}">
                <a16:creationId xmlns:a16="http://schemas.microsoft.com/office/drawing/2014/main" id="{9C872372-DB25-1A17-9A2D-55958FE09DD3}"/>
              </a:ext>
            </a:extLst>
          </p:cNvPr>
          <p:cNvPicPr>
            <a:picLocks noChangeAspect="1"/>
          </p:cNvPicPr>
          <p:nvPr/>
        </p:nvPicPr>
        <p:blipFill>
          <a:blip r:embed="rId5"/>
          <a:stretch>
            <a:fillRect/>
          </a:stretch>
        </p:blipFill>
        <p:spPr>
          <a:xfrm>
            <a:off x="3724918" y="1354911"/>
            <a:ext cx="4680000" cy="1198383"/>
          </a:xfrm>
          <a:prstGeom prst="rect">
            <a:avLst/>
          </a:prstGeom>
        </p:spPr>
      </p:pic>
      <p:pic>
        <p:nvPicPr>
          <p:cNvPr id="15" name="Imagem 14">
            <a:extLst>
              <a:ext uri="{FF2B5EF4-FFF2-40B4-BE49-F238E27FC236}">
                <a16:creationId xmlns:a16="http://schemas.microsoft.com/office/drawing/2014/main" id="{8F5BEA06-190D-22AA-CF4E-7125AF5B18CD}"/>
              </a:ext>
            </a:extLst>
          </p:cNvPr>
          <p:cNvPicPr>
            <a:picLocks noChangeAspect="1"/>
          </p:cNvPicPr>
          <p:nvPr/>
        </p:nvPicPr>
        <p:blipFill>
          <a:blip r:embed="rId6"/>
          <a:stretch>
            <a:fillRect/>
          </a:stretch>
        </p:blipFill>
        <p:spPr>
          <a:xfrm>
            <a:off x="3724918" y="2590667"/>
            <a:ext cx="4680000" cy="1357928"/>
          </a:xfrm>
          <a:prstGeom prst="rect">
            <a:avLst/>
          </a:prstGeom>
        </p:spPr>
      </p:pic>
      <p:sp>
        <p:nvSpPr>
          <p:cNvPr id="3" name="CaixaDeTexto 2">
            <a:extLst>
              <a:ext uri="{FF2B5EF4-FFF2-40B4-BE49-F238E27FC236}">
                <a16:creationId xmlns:a16="http://schemas.microsoft.com/office/drawing/2014/main" id="{6FCCBF24-D22E-9807-1083-59D92E645A38}"/>
              </a:ext>
            </a:extLst>
          </p:cNvPr>
          <p:cNvSpPr txBox="1"/>
          <p:nvPr/>
        </p:nvSpPr>
        <p:spPr>
          <a:xfrm>
            <a:off x="5604909" y="4423412"/>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lang="pt-BR" b="1" dirty="0">
                <a:solidFill>
                  <a:srgbClr val="C00000"/>
                </a:solidFill>
                <a:latin typeface="Calibri" panose="020F0502020204030204"/>
              </a:rPr>
              <a:t>mediana</a:t>
            </a:r>
            <a:endPar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273050" y="1834653"/>
            <a:ext cx="11645900" cy="3188693"/>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a:t>
            </a:r>
            <a:r>
              <a:rPr lang="pt-BR" sz="2200" b="1" dirty="0"/>
              <a:t>: </a:t>
            </a:r>
          </a:p>
          <a:p>
            <a:pPr>
              <a:buClr>
                <a:schemeClr val="accent6">
                  <a:lumMod val="75000"/>
                </a:schemeClr>
              </a:buClr>
            </a:pP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aritmética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marL="356545" lvl="1">
              <a:lnSpc>
                <a:spcPct val="150000"/>
              </a:lnSpc>
              <a:buClr>
                <a:schemeClr val="accent6">
                  <a:lumMod val="75000"/>
                </a:schemeClr>
              </a:buClr>
            </a:pPr>
            <a:endParaRPr lang="pt-BR" dirty="0"/>
          </a:p>
        </p:txBody>
      </p:sp>
      <p:pic>
        <p:nvPicPr>
          <p:cNvPr id="4098" name="Picture 2" descr="Média, Moda e Mediana - Matemática Enem | Educa Mais Brasil">
            <a:extLst>
              <a:ext uri="{FF2B5EF4-FFF2-40B4-BE49-F238E27FC236}">
                <a16:creationId xmlns:a16="http://schemas.microsoft.com/office/drawing/2014/main" id="{983615A5-BE8E-1DBF-A1C2-B4BBC957B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359" y="4658160"/>
            <a:ext cx="1250431" cy="2084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asures of Dispersion in Statistics and its types - Statistical Aid">
            <a:extLst>
              <a:ext uri="{FF2B5EF4-FFF2-40B4-BE49-F238E27FC236}">
                <a16:creationId xmlns:a16="http://schemas.microsoft.com/office/drawing/2014/main" id="{4A883F88-74B9-9908-F2C7-370ECAFB9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046" y="4484670"/>
            <a:ext cx="3144452" cy="2084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xplot: Você sabe como interpretar esse tipo de gráfico?">
            <a:extLst>
              <a:ext uri="{FF2B5EF4-FFF2-40B4-BE49-F238E27FC236}">
                <a16:creationId xmlns:a16="http://schemas.microsoft.com/office/drawing/2014/main" id="{7D77EBE7-599E-3A06-18C4-0F92585C2C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0099" y="4658160"/>
            <a:ext cx="3213960" cy="208405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6B09CBB7-774C-8B6F-1089-122967685666}"/>
              </a:ext>
            </a:extLst>
          </p:cNvPr>
          <p:cNvSpPr/>
          <p:nvPr/>
        </p:nvSpPr>
        <p:spPr>
          <a:xfrm>
            <a:off x="1805697" y="5350885"/>
            <a:ext cx="8906089" cy="1063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Substituir por imagens com o </a:t>
            </a:r>
            <a:r>
              <a:rPr lang="pt-BR" sz="3600" dirty="0" err="1"/>
              <a:t>msm</a:t>
            </a:r>
            <a:r>
              <a:rPr lang="pt-BR" sz="3600" dirty="0"/>
              <a:t> design, e em português</a:t>
            </a:r>
          </a:p>
        </p:txBody>
      </p:sp>
    </p:spTree>
    <p:extLst>
      <p:ext uri="{BB962C8B-B14F-4D97-AF65-F5344CB8AC3E}">
        <p14:creationId xmlns:p14="http://schemas.microsoft.com/office/powerpoint/2010/main" val="8671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Distribuição</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p>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Empírica</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dos Dados</a:t>
            </a:r>
          </a:p>
        </p:txBody>
      </p:sp>
      <p:grpSp>
        <p:nvGrpSpPr>
          <p:cNvPr id="4" name="Agrupar 3">
            <a:extLst>
              <a:ext uri="{FF2B5EF4-FFF2-40B4-BE49-F238E27FC236}">
                <a16:creationId xmlns:a16="http://schemas.microsoft.com/office/drawing/2014/main" id="{4C7C8801-9D9D-3B0D-8A71-78D11681873A}"/>
              </a:ext>
            </a:extLst>
          </p:cNvPr>
          <p:cNvGrpSpPr/>
          <p:nvPr/>
        </p:nvGrpSpPr>
        <p:grpSpPr>
          <a:xfrm>
            <a:off x="4665182" y="2904610"/>
            <a:ext cx="2861635" cy="2861635"/>
            <a:chOff x="838200" y="3037960"/>
            <a:chExt cx="2861635" cy="2861635"/>
          </a:xfrm>
        </p:grpSpPr>
        <p:grpSp>
          <p:nvGrpSpPr>
            <p:cNvPr id="5" name="Agrupar 4">
              <a:extLst>
                <a:ext uri="{FF2B5EF4-FFF2-40B4-BE49-F238E27FC236}">
                  <a16:creationId xmlns:a16="http://schemas.microsoft.com/office/drawing/2014/main" id="{24155A8D-5943-339E-5F2D-61A2F7B6018E}"/>
                </a:ext>
              </a:extLst>
            </p:cNvPr>
            <p:cNvGrpSpPr>
              <a:grpSpLocks noChangeAspect="1"/>
            </p:cNvGrpSpPr>
            <p:nvPr/>
          </p:nvGrpSpPr>
          <p:grpSpPr>
            <a:xfrm>
              <a:off x="856488" y="3074536"/>
              <a:ext cx="2808000" cy="2808000"/>
              <a:chOff x="2675626" y="3716700"/>
              <a:chExt cx="2415981" cy="2415981"/>
            </a:xfrm>
          </p:grpSpPr>
          <p:sp>
            <p:nvSpPr>
              <p:cNvPr id="7" name="Hexágono 6">
                <a:extLst>
                  <a:ext uri="{FF2B5EF4-FFF2-40B4-BE49-F238E27FC236}">
                    <a16:creationId xmlns:a16="http://schemas.microsoft.com/office/drawing/2014/main" id="{CE8D47B2-A47B-78B0-9EB6-19104F73ACE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descr="RStudio sticker | RStudio swag">
                <a:extLst>
                  <a:ext uri="{FF2B5EF4-FFF2-40B4-BE49-F238E27FC236}">
                    <a16:creationId xmlns:a16="http://schemas.microsoft.com/office/drawing/2014/main" id="{F18305DE-C182-157B-8A60-C4D082A454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8EBF0458-FA7B-719E-2F80-C7F817A10B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37420816-8BD9-1283-C8F3-1813DFEE56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RStudio sticker | RStudio swag">
              <a:extLst>
                <a:ext uri="{FF2B5EF4-FFF2-40B4-BE49-F238E27FC236}">
                  <a16:creationId xmlns:a16="http://schemas.microsoft.com/office/drawing/2014/main" id="{6E7F1C12-4056-4FAC-21CB-03DD302770AB}"/>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3037960"/>
              <a:ext cx="2861635" cy="286163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aixaDeTexto 10">
            <a:extLst>
              <a:ext uri="{FF2B5EF4-FFF2-40B4-BE49-F238E27FC236}">
                <a16:creationId xmlns:a16="http://schemas.microsoft.com/office/drawing/2014/main" id="{B6A419AB-0C80-3B97-316E-FCE5556BA956}"/>
              </a:ext>
            </a:extLst>
          </p:cNvPr>
          <p:cNvSpPr txBox="1"/>
          <p:nvPr/>
        </p:nvSpPr>
        <p:spPr>
          <a:xfrm>
            <a:off x="5277487" y="3360276"/>
            <a:ext cx="1619965" cy="584775"/>
          </a:xfrm>
          <a:prstGeom prst="rect">
            <a:avLst/>
          </a:prstGeom>
          <a:noFill/>
        </p:spPr>
        <p:txBody>
          <a:bodyPr wrap="square">
            <a:spAutoFit/>
          </a:bodyPr>
          <a:lstStyle/>
          <a:p>
            <a:pPr algn="ctr"/>
            <a:r>
              <a:rPr lang="pt-BR" sz="3200" b="1" i="0" dirty="0" err="1">
                <a:solidFill>
                  <a:schemeClr val="tx1">
                    <a:lumMod val="65000"/>
                    <a:lumOff val="35000"/>
                  </a:schemeClr>
                </a:solidFill>
                <a:effectLst/>
                <a:latin typeface="Studio-Feixen-Sans"/>
              </a:rPr>
              <a:t>ggridges</a:t>
            </a:r>
            <a:endParaRPr lang="pt-BR" sz="3200" b="1" i="0" dirty="0">
              <a:solidFill>
                <a:schemeClr val="tx1">
                  <a:lumMod val="65000"/>
                  <a:lumOff val="35000"/>
                </a:schemeClr>
              </a:solidFill>
              <a:effectLst/>
              <a:latin typeface="Studio-Feixen-Sans"/>
            </a:endParaRPr>
          </a:p>
        </p:txBody>
      </p:sp>
      <p:pic>
        <p:nvPicPr>
          <p:cNvPr id="12294" name="Picture 6" descr="Visualisation Elégante de Courbes de Distribution de Densité dans R avec  Ridgeline - Datanovia">
            <a:extLst>
              <a:ext uri="{FF2B5EF4-FFF2-40B4-BE49-F238E27FC236}">
                <a16:creationId xmlns:a16="http://schemas.microsoft.com/office/drawing/2014/main" id="{E2161833-9BE6-F84C-BF36-F882BCC09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6007" y="3900726"/>
            <a:ext cx="1323409" cy="132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1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pt-BR" dirty="0"/>
              <a:t>Distribuição de </a:t>
            </a:r>
            <a:r>
              <a:rPr lang="pt-BR" dirty="0" err="1"/>
              <a:t>Frequencia</a:t>
            </a:r>
            <a:endParaRPr lang="en-US" dirty="0"/>
          </a:p>
        </p:txBody>
      </p:sp>
      <p:pic>
        <p:nvPicPr>
          <p:cNvPr id="7" name="Imagem 6">
            <a:extLst>
              <a:ext uri="{FF2B5EF4-FFF2-40B4-BE49-F238E27FC236}">
                <a16:creationId xmlns:a16="http://schemas.microsoft.com/office/drawing/2014/main" id="{54B0B5CA-7287-BD26-316B-700DE60A313B}"/>
              </a:ext>
            </a:extLst>
          </p:cNvPr>
          <p:cNvPicPr>
            <a:picLocks noChangeAspect="1"/>
          </p:cNvPicPr>
          <p:nvPr/>
        </p:nvPicPr>
        <p:blipFill>
          <a:blip r:embed="rId3"/>
          <a:stretch>
            <a:fillRect/>
          </a:stretch>
        </p:blipFill>
        <p:spPr>
          <a:xfrm>
            <a:off x="1759216" y="1500569"/>
            <a:ext cx="5820640" cy="4973129"/>
          </a:xfrm>
          <a:prstGeom prst="rect">
            <a:avLst/>
          </a:prstGeom>
        </p:spPr>
      </p:pic>
      <p:pic>
        <p:nvPicPr>
          <p:cNvPr id="1026" name="Picture 2" descr="Feature Engineering and Selection: A Practical Approach for Predictive  Models | Amazon.com.br">
            <a:extLst>
              <a:ext uri="{FF2B5EF4-FFF2-40B4-BE49-F238E27FC236}">
                <a16:creationId xmlns:a16="http://schemas.microsoft.com/office/drawing/2014/main" id="{E5862AD8-D4E0-F598-F188-C57EB7F5C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347" y="2423827"/>
            <a:ext cx="1875790" cy="268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4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163322" y="1502753"/>
            <a:ext cx="11645900" cy="4943020"/>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a:t>
            </a:r>
            <a:r>
              <a:rPr lang="pt-BR" sz="2200" b="1" dirty="0"/>
              <a:t>: </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aritmética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marL="356545" lvl="1">
              <a:lnSpc>
                <a:spcPct val="150000"/>
              </a:lnSpc>
              <a:buClr>
                <a:schemeClr val="accent6">
                  <a:lumMod val="75000"/>
                </a:schemeClr>
              </a:buClr>
            </a:pPr>
            <a:endParaRPr lang="pt-BR" dirty="0"/>
          </a:p>
          <a:p>
            <a:pPr>
              <a:buClr>
                <a:schemeClr val="accent6">
                  <a:lumMod val="75000"/>
                </a:schemeClr>
              </a:buClr>
            </a:pPr>
            <a:r>
              <a:rPr lang="pt-BR" sz="2400" b="1" dirty="0">
                <a:solidFill>
                  <a:srgbClr val="0077B5"/>
                </a:solidFill>
              </a:rPr>
              <a:t>Caracterização de uma Distribuição de Frequência :</a:t>
            </a:r>
          </a:p>
          <a:p>
            <a:pPr marL="742950" lvl="1" indent="-285750">
              <a:lnSpc>
                <a:spcPct val="150000"/>
              </a:lnSpc>
              <a:buClr>
                <a:schemeClr val="accent6">
                  <a:lumMod val="75000"/>
                </a:schemeClr>
              </a:buClr>
              <a:buFont typeface="Arial" panose="020B0604020202020204" pitchFamily="34" charset="0"/>
              <a:buChar char="•"/>
            </a:pPr>
            <a:r>
              <a:rPr lang="pt-BR" dirty="0"/>
              <a:t>Concentração: ponto (s) ou intervalo (s) de concentração das observações</a:t>
            </a:r>
          </a:p>
          <a:p>
            <a:pPr marL="742950" lvl="1" indent="-285750">
              <a:lnSpc>
                <a:spcPct val="150000"/>
              </a:lnSpc>
              <a:buClr>
                <a:schemeClr val="accent6">
                  <a:lumMod val="75000"/>
                </a:schemeClr>
              </a:buClr>
              <a:buFont typeface="Arial" panose="020B0604020202020204" pitchFamily="34" charset="0"/>
              <a:buChar char="•"/>
            </a:pPr>
            <a:r>
              <a:rPr lang="pt-BR" dirty="0"/>
              <a:t>Dispersão: o quão próximo ou distante as observações estão entre si</a:t>
            </a:r>
          </a:p>
          <a:p>
            <a:pPr marL="742950" lvl="1" indent="-285750">
              <a:lnSpc>
                <a:spcPct val="150000"/>
              </a:lnSpc>
              <a:buClr>
                <a:schemeClr val="accent6">
                  <a:lumMod val="75000"/>
                </a:schemeClr>
              </a:buClr>
              <a:buFont typeface="Arial" panose="020B0604020202020204" pitchFamily="34" charset="0"/>
              <a:buChar char="•"/>
            </a:pPr>
            <a:r>
              <a:rPr lang="pt-BR" dirty="0"/>
              <a:t>Outliers: observações que se diferenciam de maneira significativa das demais</a:t>
            </a:r>
          </a:p>
          <a:p>
            <a:pPr marL="742950" lvl="1" indent="-285750">
              <a:lnSpc>
                <a:spcPct val="150000"/>
              </a:lnSpc>
              <a:buClr>
                <a:schemeClr val="accent6">
                  <a:lumMod val="75000"/>
                </a:schemeClr>
              </a:buClr>
              <a:buFont typeface="Arial" panose="020B0604020202020204" pitchFamily="34" charset="0"/>
              <a:buChar char="•"/>
            </a:pPr>
            <a:r>
              <a:rPr lang="pt-BR" dirty="0"/>
              <a:t>Forma: aspectos de forma, como simetria ou assimetria (à esquerda ou direita)</a:t>
            </a:r>
          </a:p>
        </p:txBody>
      </p:sp>
      <p:pic>
        <p:nvPicPr>
          <p:cNvPr id="13" name="Imagem 12">
            <a:extLst>
              <a:ext uri="{FF2B5EF4-FFF2-40B4-BE49-F238E27FC236}">
                <a16:creationId xmlns:a16="http://schemas.microsoft.com/office/drawing/2014/main" id="{87963561-5537-BF26-0EDF-4CCB13B59410}"/>
              </a:ext>
            </a:extLst>
          </p:cNvPr>
          <p:cNvPicPr>
            <a:picLocks noChangeAspect="1"/>
          </p:cNvPicPr>
          <p:nvPr/>
        </p:nvPicPr>
        <p:blipFill>
          <a:blip r:embed="rId3"/>
          <a:stretch>
            <a:fillRect/>
          </a:stretch>
        </p:blipFill>
        <p:spPr>
          <a:xfrm>
            <a:off x="9180576" y="3666761"/>
            <a:ext cx="2974848" cy="3057483"/>
          </a:xfrm>
          <a:prstGeom prst="rect">
            <a:avLst/>
          </a:prstGeom>
        </p:spPr>
      </p:pic>
    </p:spTree>
    <p:extLst>
      <p:ext uri="{BB962C8B-B14F-4D97-AF65-F5344CB8AC3E}">
        <p14:creationId xmlns:p14="http://schemas.microsoft.com/office/powerpoint/2010/main" val="8566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Associação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grpSp>
        <p:nvGrpSpPr>
          <p:cNvPr id="2" name="Agrupar 1">
            <a:extLst>
              <a:ext uri="{FF2B5EF4-FFF2-40B4-BE49-F238E27FC236}">
                <a16:creationId xmlns:a16="http://schemas.microsoft.com/office/drawing/2014/main" id="{F182DC2F-F0CB-297B-887E-49349806F887}"/>
              </a:ext>
            </a:extLst>
          </p:cNvPr>
          <p:cNvGrpSpPr/>
          <p:nvPr/>
        </p:nvGrpSpPr>
        <p:grpSpPr>
          <a:xfrm>
            <a:off x="4665182" y="2904610"/>
            <a:ext cx="2861635" cy="2861635"/>
            <a:chOff x="838200" y="3037960"/>
            <a:chExt cx="2861635" cy="2861635"/>
          </a:xfrm>
        </p:grpSpPr>
        <p:grpSp>
          <p:nvGrpSpPr>
            <p:cNvPr id="4" name="Agrupar 3">
              <a:extLst>
                <a:ext uri="{FF2B5EF4-FFF2-40B4-BE49-F238E27FC236}">
                  <a16:creationId xmlns:a16="http://schemas.microsoft.com/office/drawing/2014/main" id="{A959BF0E-5AF5-B664-1C5D-5AA6B877E64C}"/>
                </a:ext>
              </a:extLst>
            </p:cNvPr>
            <p:cNvGrpSpPr>
              <a:grpSpLocks noChangeAspect="1"/>
            </p:cNvGrpSpPr>
            <p:nvPr/>
          </p:nvGrpSpPr>
          <p:grpSpPr>
            <a:xfrm>
              <a:off x="856488" y="3074536"/>
              <a:ext cx="2808000" cy="2808000"/>
              <a:chOff x="2675626" y="3716700"/>
              <a:chExt cx="2415981" cy="2415981"/>
            </a:xfrm>
          </p:grpSpPr>
          <p:sp>
            <p:nvSpPr>
              <p:cNvPr id="6" name="Hexágono 5">
                <a:extLst>
                  <a:ext uri="{FF2B5EF4-FFF2-40B4-BE49-F238E27FC236}">
                    <a16:creationId xmlns:a16="http://schemas.microsoft.com/office/drawing/2014/main" id="{EDAAD9C9-D831-6FB8-9FD5-9B18E9665AA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2" descr="RStudio sticker | RStudio swag">
                <a:extLst>
                  <a:ext uri="{FF2B5EF4-FFF2-40B4-BE49-F238E27FC236}">
                    <a16:creationId xmlns:a16="http://schemas.microsoft.com/office/drawing/2014/main" id="{BFB12742-5530-FFCD-5FD0-E83306981A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Studio sticker | RStudio swag">
                <a:extLst>
                  <a:ext uri="{FF2B5EF4-FFF2-40B4-BE49-F238E27FC236}">
                    <a16:creationId xmlns:a16="http://schemas.microsoft.com/office/drawing/2014/main" id="{2638C5CE-14E7-3957-9655-343D918F9D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B1E4740B-BF9E-79A2-A714-27B89DC571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4"/>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RStudio sticker | RStudio swag">
              <a:extLst>
                <a:ext uri="{FF2B5EF4-FFF2-40B4-BE49-F238E27FC236}">
                  <a16:creationId xmlns:a16="http://schemas.microsoft.com/office/drawing/2014/main" id="{136DA5E5-5CFD-697F-9EE2-EF597A756BCE}"/>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3037960"/>
              <a:ext cx="2861635" cy="286163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aixaDeTexto 9">
            <a:extLst>
              <a:ext uri="{FF2B5EF4-FFF2-40B4-BE49-F238E27FC236}">
                <a16:creationId xmlns:a16="http://schemas.microsoft.com/office/drawing/2014/main" id="{E4AE5659-A3B1-B076-17E6-871F5E7A4ECE}"/>
              </a:ext>
            </a:extLst>
          </p:cNvPr>
          <p:cNvSpPr txBox="1"/>
          <p:nvPr/>
        </p:nvSpPr>
        <p:spPr>
          <a:xfrm>
            <a:off x="5277487" y="3333551"/>
            <a:ext cx="1619965" cy="584775"/>
          </a:xfrm>
          <a:prstGeom prst="rect">
            <a:avLst/>
          </a:prstGeom>
          <a:noFill/>
        </p:spPr>
        <p:txBody>
          <a:bodyPr wrap="square">
            <a:spAutoFit/>
          </a:bodyPr>
          <a:lstStyle/>
          <a:p>
            <a:pPr algn="ctr"/>
            <a:r>
              <a:rPr lang="pt-BR" sz="3200" b="1" i="0" dirty="0" err="1">
                <a:solidFill>
                  <a:schemeClr val="tx1">
                    <a:lumMod val="65000"/>
                    <a:lumOff val="35000"/>
                  </a:schemeClr>
                </a:solidFill>
                <a:effectLst/>
                <a:latin typeface="Studio-Feixen-Sans"/>
              </a:rPr>
              <a:t>GGally</a:t>
            </a:r>
            <a:endParaRPr lang="pt-BR" sz="3200" b="1" i="0" dirty="0">
              <a:solidFill>
                <a:schemeClr val="tx1">
                  <a:lumMod val="65000"/>
                  <a:lumOff val="35000"/>
                </a:schemeClr>
              </a:solidFill>
              <a:effectLst/>
              <a:latin typeface="Studio-Feixen-Sans"/>
            </a:endParaRPr>
          </a:p>
        </p:txBody>
      </p:sp>
      <p:pic>
        <p:nvPicPr>
          <p:cNvPr id="11" name="Picture 2" descr="ggplot2 generalized pairs plot — ggpairs • GGally">
            <a:extLst>
              <a:ext uri="{FF2B5EF4-FFF2-40B4-BE49-F238E27FC236}">
                <a16:creationId xmlns:a16="http://schemas.microsoft.com/office/drawing/2014/main" id="{F432ED8F-2A1E-BB4E-FFD8-1F77EDFE7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306" y="3939876"/>
            <a:ext cx="1753387" cy="1084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80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290726" y="1460081"/>
            <a:ext cx="11645900" cy="3881191"/>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 (</a:t>
            </a:r>
            <a:r>
              <a:rPr lang="pt-BR" sz="2400" b="1" dirty="0" err="1">
                <a:solidFill>
                  <a:srgbClr val="0077B5"/>
                </a:solidFill>
              </a:rPr>
              <a:t>univariadas</a:t>
            </a:r>
            <a:r>
              <a:rPr lang="pt-BR" sz="2400" b="1" dirty="0">
                <a:solidFill>
                  <a:srgbClr val="0077B5"/>
                </a:solidFill>
              </a:rPr>
              <a:t> ou unidimensional)</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indent="-100379">
              <a:lnSpc>
                <a:spcPct val="150000"/>
              </a:lnSpc>
              <a:buClr>
                <a:schemeClr val="accent6">
                  <a:lumMod val="75000"/>
                </a:schemeClr>
              </a:buClr>
            </a:pPr>
            <a:r>
              <a:rPr lang="pt-BR" sz="2400" b="1" dirty="0">
                <a:solidFill>
                  <a:srgbClr val="0077B5"/>
                </a:solidFill>
              </a:rPr>
              <a:t>Medidas de Resumo (bivariadas ou bidimensionais)</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Dependência (associação): covariância (</a:t>
            </a:r>
            <a:r>
              <a:rPr lang="pt-BR" dirty="0" err="1"/>
              <a:t>cov</a:t>
            </a:r>
            <a:r>
              <a:rPr lang="pt-BR" dirty="0"/>
              <a:t>, absoluta) e correlação (r ou </a:t>
            </a:r>
            <a:r>
              <a:rPr lang="el-GR" dirty="0"/>
              <a:t>ρ</a:t>
            </a:r>
            <a:r>
              <a:rPr lang="pt-BR" dirty="0"/>
              <a:t>, relativa)</a:t>
            </a:r>
          </a:p>
          <a:p>
            <a:pPr marL="356545" lvl="1">
              <a:lnSpc>
                <a:spcPct val="150000"/>
              </a:lnSpc>
              <a:buClr>
                <a:schemeClr val="accent6">
                  <a:lumMod val="75000"/>
                </a:schemeClr>
              </a:buClr>
            </a:pPr>
            <a:endParaRPr lang="pt-BR" dirty="0"/>
          </a:p>
        </p:txBody>
      </p:sp>
      <p:pic>
        <p:nvPicPr>
          <p:cNvPr id="4" name="Imagem 3">
            <a:extLst>
              <a:ext uri="{FF2B5EF4-FFF2-40B4-BE49-F238E27FC236}">
                <a16:creationId xmlns:a16="http://schemas.microsoft.com/office/drawing/2014/main" id="{DB1DD99B-3C15-6AC4-E43D-65F08E47C305}"/>
              </a:ext>
            </a:extLst>
          </p:cNvPr>
          <p:cNvPicPr>
            <a:picLocks noChangeAspect="1"/>
          </p:cNvPicPr>
          <p:nvPr/>
        </p:nvPicPr>
        <p:blipFill rotWithShape="1">
          <a:blip r:embed="rId3"/>
          <a:srcRect l="260" t="13674" r="326" b="3227"/>
          <a:stretch/>
        </p:blipFill>
        <p:spPr>
          <a:xfrm>
            <a:off x="1905191" y="4930905"/>
            <a:ext cx="7619629" cy="1846334"/>
          </a:xfrm>
          <a:prstGeom prst="rect">
            <a:avLst/>
          </a:prstGeom>
        </p:spPr>
      </p:pic>
      <p:sp>
        <p:nvSpPr>
          <p:cNvPr id="6" name="Retângulo 5">
            <a:extLst>
              <a:ext uri="{FF2B5EF4-FFF2-40B4-BE49-F238E27FC236}">
                <a16:creationId xmlns:a16="http://schemas.microsoft.com/office/drawing/2014/main" id="{C6EA68D5-46E6-747B-64FE-AFB8CC635BDE}"/>
              </a:ext>
            </a:extLst>
          </p:cNvPr>
          <p:cNvSpPr/>
          <p:nvPr/>
        </p:nvSpPr>
        <p:spPr>
          <a:xfrm>
            <a:off x="1247713" y="5240104"/>
            <a:ext cx="9731926" cy="1142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Substituir por imagens com o </a:t>
            </a:r>
            <a:r>
              <a:rPr lang="pt-BR" sz="3600" dirty="0" err="1"/>
              <a:t>msm</a:t>
            </a:r>
            <a:r>
              <a:rPr lang="pt-BR" sz="3600" dirty="0"/>
              <a:t> design, e em </a:t>
            </a:r>
            <a:r>
              <a:rPr lang="pt-BR" sz="3600" dirty="0" err="1"/>
              <a:t>portuguêsque</a:t>
            </a:r>
            <a:r>
              <a:rPr lang="pt-BR" sz="3600" dirty="0"/>
              <a:t> os números estão</a:t>
            </a:r>
          </a:p>
        </p:txBody>
      </p:sp>
    </p:spTree>
    <p:extLst>
      <p:ext uri="{BB962C8B-B14F-4D97-AF65-F5344CB8AC3E}">
        <p14:creationId xmlns:p14="http://schemas.microsoft.com/office/powerpoint/2010/main" val="199089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42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E8BC0B0D-902C-366F-ED22-20BC1623ED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689BF22A-8BD0-8026-F040-3FB210375CBC}"/>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16" name="Agrupar 15">
            <a:extLst>
              <a:ext uri="{FF2B5EF4-FFF2-40B4-BE49-F238E27FC236}">
                <a16:creationId xmlns:a16="http://schemas.microsoft.com/office/drawing/2014/main" id="{B1F98EC9-A121-71A1-D56A-A958D02CD26C}"/>
              </a:ext>
            </a:extLst>
          </p:cNvPr>
          <p:cNvGrpSpPr>
            <a:grpSpLocks noChangeAspect="1"/>
          </p:cNvGrpSpPr>
          <p:nvPr/>
        </p:nvGrpSpPr>
        <p:grpSpPr>
          <a:xfrm>
            <a:off x="180092" y="89115"/>
            <a:ext cx="1080000" cy="1073114"/>
            <a:chOff x="4686144" y="3842204"/>
            <a:chExt cx="2431486" cy="2415982"/>
          </a:xfrm>
        </p:grpSpPr>
        <p:grpSp>
          <p:nvGrpSpPr>
            <p:cNvPr id="17" name="Agrupar 16">
              <a:extLst>
                <a:ext uri="{FF2B5EF4-FFF2-40B4-BE49-F238E27FC236}">
                  <a16:creationId xmlns:a16="http://schemas.microsoft.com/office/drawing/2014/main" id="{7983BBF3-0785-A23E-F53C-3310763DEF33}"/>
                </a:ext>
              </a:extLst>
            </p:cNvPr>
            <p:cNvGrpSpPr/>
            <p:nvPr/>
          </p:nvGrpSpPr>
          <p:grpSpPr>
            <a:xfrm>
              <a:off x="4701649" y="3842205"/>
              <a:ext cx="2415981" cy="2415981"/>
              <a:chOff x="2675626" y="3716700"/>
              <a:chExt cx="2415981" cy="2415981"/>
            </a:xfrm>
          </p:grpSpPr>
          <p:sp>
            <p:nvSpPr>
              <p:cNvPr id="19" name="Hexágono 18">
                <a:extLst>
                  <a:ext uri="{FF2B5EF4-FFF2-40B4-BE49-F238E27FC236}">
                    <a16:creationId xmlns:a16="http://schemas.microsoft.com/office/drawing/2014/main" id="{0EE7040B-B419-3754-6209-FD481A842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Picture 2" descr="RStudio sticker | RStudio swag">
                <a:extLst>
                  <a:ext uri="{FF2B5EF4-FFF2-40B4-BE49-F238E27FC236}">
                    <a16:creationId xmlns:a16="http://schemas.microsoft.com/office/drawing/2014/main" id="{2218486B-4166-F59D-A2EC-A4A3CA4288C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Studio sticker | RStudio swag">
                <a:extLst>
                  <a:ext uri="{FF2B5EF4-FFF2-40B4-BE49-F238E27FC236}">
                    <a16:creationId xmlns:a16="http://schemas.microsoft.com/office/drawing/2014/main" id="{4B373DD8-92DD-0BCB-13D6-D3D8EC69CAA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Studio sticker | RStudio swag">
                <a:extLst>
                  <a:ext uri="{FF2B5EF4-FFF2-40B4-BE49-F238E27FC236}">
                    <a16:creationId xmlns:a16="http://schemas.microsoft.com/office/drawing/2014/main" id="{7B8A4DD4-3C31-A612-78AB-7FEE0D354BD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eospatial Analysis with R | University of Arizona Libraries">
                <a:extLst>
                  <a:ext uri="{FF2B5EF4-FFF2-40B4-BE49-F238E27FC236}">
                    <a16:creationId xmlns:a16="http://schemas.microsoft.com/office/drawing/2014/main" id="{3725181B-CBEB-C407-2387-493163F353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RStudio sticker | RStudio swag">
              <a:extLst>
                <a:ext uri="{FF2B5EF4-FFF2-40B4-BE49-F238E27FC236}">
                  <a16:creationId xmlns:a16="http://schemas.microsoft.com/office/drawing/2014/main" id="{FE42486A-854D-F409-FB2E-5FB387F2A025}"/>
                </a:ext>
              </a:extLst>
            </p:cNvPr>
            <p:cNvPicPr>
              <a:picLocks noChangeAspect="1" noChangeArrowheads="1"/>
            </p:cNvPicPr>
            <p:nvPr/>
          </p:nvPicPr>
          <p:blipFill>
            <a:blip r:embed="rId10">
              <a:duotone>
                <a:prstClr val="black"/>
                <a:schemeClr val="accent3">
                  <a:tint val="45000"/>
                  <a:satMod val="400000"/>
                </a:schemeClr>
              </a:duotone>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055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DF3056E-E4B8-26E9-AF42-D2CDB7E9F902}"/>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pPr marL="0" marR="0" lvl="0" indent="0" algn="l" defTabSz="914676" rtl="0" eaLnBrk="1" fontAlgn="auto" latinLnBrk="0" hangingPunct="1">
              <a:lnSpc>
                <a:spcPct val="90000"/>
              </a:lnSpc>
              <a:spcBef>
                <a:spcPct val="0"/>
              </a:spcBef>
              <a:spcAft>
                <a:spcPts val="0"/>
              </a:spcAft>
              <a:buClrTx/>
              <a:buSzTx/>
              <a:buFontTx/>
              <a:buNone/>
              <a:tabLst/>
              <a:defRPr/>
            </a:pPr>
            <a:r>
              <a:rPr kumimoji="0" lang="en-US" sz="4500" b="1" i="0" u="none" strike="noStrike" kern="1200" cap="none" spc="0" normalizeH="0" baseline="0" noProof="0">
                <a:ln>
                  <a:noFill/>
                </a:ln>
                <a:solidFill>
                  <a:prstClr val="white"/>
                </a:solidFill>
                <a:effectLst/>
                <a:uLnTx/>
                <a:uFillTx/>
                <a:latin typeface="Source Sans Pro" charset="0"/>
                <a:ea typeface="Source Sans Pro" charset="0"/>
              </a:rPr>
              <a:t>    O Ciclo da Ciência de Dados</a:t>
            </a:r>
            <a:endParaRPr kumimoji="0" lang="en-US" sz="4500" b="1" i="0" u="none" strike="noStrike" kern="1200" cap="none" spc="0" normalizeH="0" baseline="0" noProof="0" dirty="0">
              <a:ln>
                <a:noFill/>
              </a:ln>
              <a:solidFill>
                <a:prstClr val="white"/>
              </a:solidFill>
              <a:effectLst/>
              <a:uLnTx/>
              <a:uFillTx/>
              <a:latin typeface="Source Sans Pro" charset="0"/>
              <a:ea typeface="Source Sans Pro" charset="0"/>
            </a:endParaRPr>
          </a:p>
        </p:txBody>
      </p:sp>
      <p:grpSp>
        <p:nvGrpSpPr>
          <p:cNvPr id="20" name="Agrupar 19">
            <a:extLst>
              <a:ext uri="{FF2B5EF4-FFF2-40B4-BE49-F238E27FC236}">
                <a16:creationId xmlns:a16="http://schemas.microsoft.com/office/drawing/2014/main" id="{E5340079-C4A1-6252-3C4F-DA4B27E9B17F}"/>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C3B2D070-C496-6661-4445-C6B9A7A8ACF8}"/>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838BDAB3-679F-2A1C-FE27-23824F56B4C1}"/>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 descr="RStudio sticker | RStudio swag">
                <a:extLst>
                  <a:ext uri="{FF2B5EF4-FFF2-40B4-BE49-F238E27FC236}">
                    <a16:creationId xmlns:a16="http://schemas.microsoft.com/office/drawing/2014/main" id="{9BE28A8A-1A28-6FC9-9126-45FCCB483B85}"/>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86922453-8CAD-D37D-D881-7765D6D8ADF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73286476-E5FD-A74A-98DE-63D204E63D4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7D9FDE80-3CBD-BA9F-D839-A33AB028A46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50DC5680-5F5F-B540-B7A2-8A3ED633462A}"/>
                </a:ext>
              </a:extLst>
            </p:cNvPr>
            <p:cNvPicPr>
              <a:picLocks noChangeAspect="1" noChangeArrowheads="1"/>
            </p:cNvPicPr>
            <p:nvPr/>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345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te Elegant Data Visualisations Using the Grammar of Graphics • ggplot2">
            <a:extLst>
              <a:ext uri="{FF2B5EF4-FFF2-40B4-BE49-F238E27FC236}">
                <a16:creationId xmlns:a16="http://schemas.microsoft.com/office/drawing/2014/main" id="{1D0295B4-C38A-EDDF-1615-DCA20E3EA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4741794D-67FB-4EFB-A564-8561D978B82F}"/>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20" name="Agrupar 19">
            <a:extLst>
              <a:ext uri="{FF2B5EF4-FFF2-40B4-BE49-F238E27FC236}">
                <a16:creationId xmlns:a16="http://schemas.microsoft.com/office/drawing/2014/main" id="{DB820575-E657-9E82-34EB-55382E037DBB}"/>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07A5C2DF-266A-36B1-7F36-815683E595D6}"/>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89B8FADF-354D-0B97-7ECB-6568E83BF1C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Picture 2" descr="RStudio sticker | RStudio swag">
                <a:extLst>
                  <a:ext uri="{FF2B5EF4-FFF2-40B4-BE49-F238E27FC236}">
                    <a16:creationId xmlns:a16="http://schemas.microsoft.com/office/drawing/2014/main" id="{0E75BDF3-2A64-23CD-C30F-ABCA2C23FE2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272F27D9-9C36-7DA2-F0FB-ED4C7928ED6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7DD0EF07-0DE6-37A5-52E2-1BA65F0A5B1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61659898-131B-0B67-E14E-26C24DF3161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84D097EF-9886-CCCE-8C6D-2759A913F28B}"/>
                </a:ext>
              </a:extLst>
            </p:cNvPr>
            <p:cNvPicPr>
              <a:picLocks noChangeAspect="1" noChangeArrowheads="1"/>
            </p:cNvPicPr>
            <p:nvPr/>
          </p:nvPicPr>
          <p:blipFill>
            <a:blip r:embed="rId12">
              <a:duotone>
                <a:prstClr val="black"/>
                <a:schemeClr val="accent3">
                  <a:tint val="45000"/>
                  <a:satMod val="400000"/>
                </a:schemeClr>
              </a:duotone>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24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2180" y="2226533"/>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96000" y="2947973"/>
            <a:ext cx="5768959" cy="231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6" name="Imagem 5">
            <a:extLst>
              <a:ext uri="{FF2B5EF4-FFF2-40B4-BE49-F238E27FC236}">
                <a16:creationId xmlns:a16="http://schemas.microsoft.com/office/drawing/2014/main" id="{816471BF-64CA-E15C-2194-BAB86135BA2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r="4159" b="12783"/>
          <a:stretch/>
        </p:blipFill>
        <p:spPr>
          <a:xfrm flipH="1" flipV="1">
            <a:off x="2563407" y="1965339"/>
            <a:ext cx="6164405" cy="4207292"/>
          </a:xfrm>
          <a:prstGeom prst="rect">
            <a:avLst/>
          </a:prstGeom>
        </p:spPr>
      </p:pic>
      <p:pic>
        <p:nvPicPr>
          <p:cNvPr id="7" name="Picture 2" descr="Better Data Visualizations: A Guide for Scholars, Researchers, and Wonks |  Amazon.com.br">
            <a:extLst>
              <a:ext uri="{FF2B5EF4-FFF2-40B4-BE49-F238E27FC236}">
                <a16:creationId xmlns:a16="http://schemas.microsoft.com/office/drawing/2014/main" id="{F23407E9-5C53-6829-0798-55DDE442A47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763140" y="5093208"/>
            <a:ext cx="980894" cy="126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5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vs. </a:t>
            </a:r>
            <a:r>
              <a:rPr lang="en-US" dirty="0" err="1"/>
              <a:t>opções</a:t>
            </a:r>
            <a:r>
              <a:rPr lang="en-US" dirty="0"/>
              <a:t> </a:t>
            </a:r>
            <a:r>
              <a:rPr lang="en-US" dirty="0" err="1"/>
              <a:t>gráficas</a:t>
            </a:r>
            <a:endParaRPr lang="en-US" dirty="0"/>
          </a:p>
        </p:txBody>
      </p:sp>
      <p:pic>
        <p:nvPicPr>
          <p:cNvPr id="3" name="Picture 3" descr="Chart, bubble chart&#10;&#10;Description automatically generated">
            <a:extLst>
              <a:ext uri="{FF2B5EF4-FFF2-40B4-BE49-F238E27FC236}">
                <a16:creationId xmlns:a16="http://schemas.microsoft.com/office/drawing/2014/main" id="{65579A8C-C364-750A-29D2-310FE66ADDC2}"/>
              </a:ext>
            </a:extLst>
          </p:cNvPr>
          <p:cNvPicPr>
            <a:picLocks noChangeAspect="1"/>
          </p:cNvPicPr>
          <p:nvPr/>
        </p:nvPicPr>
        <p:blipFill rotWithShape="1">
          <a:blip r:embed="rId3"/>
          <a:srcRect r="32816" b="3054"/>
          <a:stretch/>
        </p:blipFill>
        <p:spPr>
          <a:xfrm>
            <a:off x="2378717" y="1223504"/>
            <a:ext cx="6837968" cy="5545381"/>
          </a:xfrm>
          <a:prstGeom prst="rect">
            <a:avLst/>
          </a:prstGeom>
          <a:ln>
            <a:noFill/>
          </a:ln>
        </p:spPr>
      </p:pic>
    </p:spTree>
    <p:extLst>
      <p:ext uri="{BB962C8B-B14F-4D97-AF65-F5344CB8AC3E}">
        <p14:creationId xmlns:p14="http://schemas.microsoft.com/office/powerpoint/2010/main" val="35262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4" name="Picture 2">
            <a:extLst>
              <a:ext uri="{FF2B5EF4-FFF2-40B4-BE49-F238E27FC236}">
                <a16:creationId xmlns:a16="http://schemas.microsoft.com/office/drawing/2014/main" id="{E30F0A4F-50BA-0C5F-7C9C-65DA35708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496" y="1124281"/>
            <a:ext cx="7326775" cy="5495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0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938426" y="150442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7533903" y="1086158"/>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5325578" y="4515376"/>
            <a:ext cx="3632387" cy="1835244"/>
          </a:xfrm>
          <a:prstGeom prst="rect">
            <a:avLst/>
          </a:prstGeom>
        </p:spPr>
      </p:pic>
    </p:spTree>
    <p:extLst>
      <p:ext uri="{BB962C8B-B14F-4D97-AF65-F5344CB8AC3E}">
        <p14:creationId xmlns:p14="http://schemas.microsoft.com/office/powerpoint/2010/main" val="18835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8" name="Imagem 4">
            <a:extLst>
              <a:ext uri="{FF2B5EF4-FFF2-40B4-BE49-F238E27FC236}">
                <a16:creationId xmlns:a16="http://schemas.microsoft.com/office/drawing/2014/main" id="{0731F598-E7E2-449D-B3DB-982A7DCD892C}"/>
              </a:ext>
            </a:extLst>
          </p:cNvPr>
          <p:cNvPicPr>
            <a:picLocks noChangeAspect="1"/>
          </p:cNvPicPr>
          <p:nvPr/>
        </p:nvPicPr>
        <p:blipFill>
          <a:blip r:embed="rId3"/>
          <a:stretch>
            <a:fillRect/>
          </a:stretch>
        </p:blipFill>
        <p:spPr>
          <a:xfrm>
            <a:off x="3046895" y="1937578"/>
            <a:ext cx="5858179" cy="4235054"/>
          </a:xfrm>
          <a:prstGeom prst="rect">
            <a:avLst/>
          </a:prstGeom>
        </p:spPr>
      </p:pic>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Precisamos nos preocupar com muitas coisas... </a:t>
            </a:r>
          </a:p>
        </p:txBody>
      </p:sp>
    </p:spTree>
    <p:extLst>
      <p:ext uri="{BB962C8B-B14F-4D97-AF65-F5344CB8AC3E}">
        <p14:creationId xmlns:p14="http://schemas.microsoft.com/office/powerpoint/2010/main" val="2455713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a:t> </a:t>
            </a:r>
            <a:endParaRPr lang="pt-BR" dirty="0"/>
          </a:p>
        </p:txBody>
      </p:sp>
      <p:pic>
        <p:nvPicPr>
          <p:cNvPr id="5" name="Imagem 4">
            <a:extLst>
              <a:ext uri="{FF2B5EF4-FFF2-40B4-BE49-F238E27FC236}">
                <a16:creationId xmlns:a16="http://schemas.microsoft.com/office/drawing/2014/main" id="{EFB7141C-14E5-45C4-822B-CBAE129A5298}"/>
              </a:ext>
            </a:extLst>
          </p:cNvPr>
          <p:cNvPicPr>
            <a:picLocks noChangeAspect="1"/>
          </p:cNvPicPr>
          <p:nvPr/>
        </p:nvPicPr>
        <p:blipFill>
          <a:blip r:embed="rId3"/>
          <a:stretch>
            <a:fillRect/>
          </a:stretch>
        </p:blipFill>
        <p:spPr>
          <a:xfrm>
            <a:off x="1524000" y="2411798"/>
            <a:ext cx="9144000" cy="2034404"/>
          </a:xfrm>
          <a:prstGeom prst="rect">
            <a:avLst/>
          </a:prstGeom>
        </p:spPr>
      </p:pic>
    </p:spTree>
    <p:extLst>
      <p:ext uri="{BB962C8B-B14F-4D97-AF65-F5344CB8AC3E}">
        <p14:creationId xmlns:p14="http://schemas.microsoft.com/office/powerpoint/2010/main" val="3970053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DE3E982-0F4F-4D1B-96FD-0005DBF652DD}"/>
              </a:ext>
            </a:extLst>
          </p:cNvPr>
          <p:cNvSpPr txBox="1"/>
          <p:nvPr/>
        </p:nvSpPr>
        <p:spPr>
          <a:xfrm>
            <a:off x="1805859" y="1562285"/>
            <a:ext cx="7562526" cy="4487382"/>
          </a:xfrm>
          <a:prstGeom prst="rect">
            <a:avLst/>
          </a:prstGeom>
          <a:noFill/>
        </p:spPr>
        <p:txBody>
          <a:bodyPr wrap="square">
            <a:spAutoFit/>
          </a:bodyPr>
          <a:lstStyle/>
          <a:p>
            <a:pPr marL="144780" defTabSz="855707"/>
            <a:r>
              <a:rPr lang="pt-BR" sz="1680" dirty="0">
                <a:solidFill>
                  <a:prstClr val="black"/>
                </a:solidFill>
                <a:latin typeface="Verdana" panose="020B0604030504040204" pitchFamily="34" charset="0"/>
                <a:ea typeface="Verdana" panose="020B0604030504040204" pitchFamily="34" charset="0"/>
              </a:rPr>
              <a:t>Pacote para visualizar dados, criado por </a:t>
            </a:r>
            <a:r>
              <a:rPr lang="pt-BR" sz="1680" dirty="0" err="1">
                <a:solidFill>
                  <a:prstClr val="black"/>
                </a:solidFill>
                <a:latin typeface="Verdana" panose="020B0604030504040204" pitchFamily="34" charset="0"/>
                <a:ea typeface="Verdana" panose="020B0604030504040204" pitchFamily="34" charset="0"/>
              </a:rPr>
              <a:t>Hadley</a:t>
            </a:r>
            <a:r>
              <a:rPr lang="pt-BR" sz="1680" dirty="0">
                <a:solidFill>
                  <a:prstClr val="black"/>
                </a:solidFill>
                <a:latin typeface="Verdana" panose="020B0604030504040204" pitchFamily="34" charset="0"/>
                <a:ea typeface="Verdana" panose="020B0604030504040204" pitchFamily="34" charset="0"/>
              </a:rPr>
              <a:t> Wickham, como uma implementação dos conceitos do </a:t>
            </a:r>
            <a:r>
              <a:rPr lang="pt-BR" sz="1680" dirty="0" err="1">
                <a:solidFill>
                  <a:prstClr val="black"/>
                </a:solidFill>
                <a:latin typeface="Verdana" panose="020B0604030504040204" pitchFamily="34" charset="0"/>
                <a:ea typeface="Verdana" panose="020B0604030504040204" pitchFamily="34" charset="0"/>
              </a:rPr>
              <a:t>Grammas</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of</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Graphics</a:t>
            </a:r>
            <a:r>
              <a:rPr lang="pt-BR" sz="1680" dirty="0">
                <a:solidFill>
                  <a:prstClr val="black"/>
                </a:solidFill>
                <a:latin typeface="Verdana" panose="020B0604030504040204" pitchFamily="34" charset="0"/>
                <a:ea typeface="Verdana" panose="020B0604030504040204" pitchFamily="34" charset="0"/>
              </a:rPr>
              <a:t> (daí o </a:t>
            </a:r>
            <a:r>
              <a:rPr lang="pt-BR" sz="1680" dirty="0" err="1">
                <a:solidFill>
                  <a:prstClr val="black"/>
                </a:solidFill>
                <a:latin typeface="Verdana" panose="020B0604030504040204" pitchFamily="34" charset="0"/>
                <a:ea typeface="Verdana" panose="020B0604030504040204" pitchFamily="34" charset="0"/>
              </a:rPr>
              <a:t>gg</a:t>
            </a:r>
            <a:r>
              <a:rPr lang="pt-BR" sz="1680" dirty="0">
                <a:solidFill>
                  <a:prstClr val="black"/>
                </a:solidFill>
                <a:latin typeface="Verdana" panose="020B0604030504040204" pitchFamily="34" charset="0"/>
                <a:ea typeface="Verdana" panose="020B0604030504040204" pitchFamily="34" charset="0"/>
              </a:rPr>
              <a:t> do nome do ggplot2), permitindo uma analogia à gramática de uma língua.</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Mantido pela R-Studio</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Sintaxe única e estruturada</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Maior controle e versatilidade </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Mais lógica e menos memorização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Portfólio amplo e em expansão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Oferece recursos de design</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Linguagem de programação cientifica </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Desvantagens: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Curva de aprendizado inicialmente íngreme</a:t>
            </a:r>
            <a:endParaRPr lang="en-US" sz="1680" dirty="0">
              <a:solidFill>
                <a:prstClr val="black"/>
              </a:solidFill>
              <a:latin typeface="Verdana" panose="020B0604030504040204" pitchFamily="34" charset="0"/>
              <a:ea typeface="Verdana" panose="020B0604030504040204" pitchFamily="34" charset="0"/>
            </a:endParaRPr>
          </a:p>
        </p:txBody>
      </p:sp>
      <p:pic>
        <p:nvPicPr>
          <p:cNvPr id="11" name="Imagem 10">
            <a:extLst>
              <a:ext uri="{FF2B5EF4-FFF2-40B4-BE49-F238E27FC236}">
                <a16:creationId xmlns:a16="http://schemas.microsoft.com/office/drawing/2014/main" id="{F6B59435-E38B-4624-BB51-0818F458A095}"/>
              </a:ext>
            </a:extLst>
          </p:cNvPr>
          <p:cNvPicPr>
            <a:picLocks noChangeAspect="1"/>
          </p:cNvPicPr>
          <p:nvPr/>
        </p:nvPicPr>
        <p:blipFill rotWithShape="1">
          <a:blip r:embed="rId3"/>
          <a:srcRect l="30810" t="58209" r="33691"/>
          <a:stretch/>
        </p:blipFill>
        <p:spPr>
          <a:xfrm>
            <a:off x="7022074" y="2887848"/>
            <a:ext cx="3364068" cy="2829278"/>
          </a:xfrm>
          <a:prstGeom prst="rect">
            <a:avLst/>
          </a:prstGeom>
        </p:spPr>
      </p:pic>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a:t>
            </a:r>
          </a:p>
        </p:txBody>
      </p:sp>
      <p:pic>
        <p:nvPicPr>
          <p:cNvPr id="1026" name="Picture 2" descr="GitHub - erikgahner/awesome-ggplot2: A curated list of awesome ggplot2  tutorials, packages etc.">
            <a:extLst>
              <a:ext uri="{FF2B5EF4-FFF2-40B4-BE49-F238E27FC236}">
                <a16:creationId xmlns:a16="http://schemas.microsoft.com/office/drawing/2014/main" id="{20030119-A315-44AB-BE74-1C488358E8D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15192" y="73116"/>
            <a:ext cx="1458689" cy="169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4" name="Imagem 3" descr="Gráfico, Gráfico de funil&#10;&#10;Descrição gerada automaticamente">
            <a:extLst>
              <a:ext uri="{FF2B5EF4-FFF2-40B4-BE49-F238E27FC236}">
                <a16:creationId xmlns:a16="http://schemas.microsoft.com/office/drawing/2014/main" id="{ECDE46A5-08B0-4AEC-AE5A-5A7A94A16F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305353"/>
            <a:ext cx="9144000" cy="4247294"/>
          </a:xfrm>
          <a:prstGeom prst="rect">
            <a:avLst/>
          </a:prstGeom>
        </p:spPr>
      </p:pic>
      <p:pic>
        <p:nvPicPr>
          <p:cNvPr id="8" name="Gráfico 7" descr="Seta para Baixo com preenchimento sólido">
            <a:extLst>
              <a:ext uri="{FF2B5EF4-FFF2-40B4-BE49-F238E27FC236}">
                <a16:creationId xmlns:a16="http://schemas.microsoft.com/office/drawing/2014/main" id="{4CE2EA0E-EE30-4229-91F2-BB0490D332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24022" y="2421566"/>
            <a:ext cx="1097280" cy="2400204"/>
          </a:xfrm>
          <a:prstGeom prst="rect">
            <a:avLst/>
          </a:prstGeom>
        </p:spPr>
      </p:pic>
      <p:pic>
        <p:nvPicPr>
          <p:cNvPr id="10" name="Gráfico 9" descr="Seta para Baixo com preenchimento sólido">
            <a:extLst>
              <a:ext uri="{FF2B5EF4-FFF2-40B4-BE49-F238E27FC236}">
                <a16:creationId xmlns:a16="http://schemas.microsoft.com/office/drawing/2014/main" id="{688D5C4F-B817-4293-BC71-5F73E9941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422058" y="2228898"/>
            <a:ext cx="1097280" cy="2400204"/>
          </a:xfrm>
          <a:prstGeom prst="rect">
            <a:avLst/>
          </a:prstGeom>
        </p:spPr>
      </p:pic>
      <p:sp>
        <p:nvSpPr>
          <p:cNvPr id="11" name="Título 1">
            <a:extLst>
              <a:ext uri="{FF2B5EF4-FFF2-40B4-BE49-F238E27FC236}">
                <a16:creationId xmlns:a16="http://schemas.microsoft.com/office/drawing/2014/main" id="{E645C9AA-801A-41E9-BED5-72AF3B8B5144}"/>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spTree>
    <p:extLst>
      <p:ext uri="{BB962C8B-B14F-4D97-AF65-F5344CB8AC3E}">
        <p14:creationId xmlns:p14="http://schemas.microsoft.com/office/powerpoint/2010/main" val="2181064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pic>
        <p:nvPicPr>
          <p:cNvPr id="5" name="Picture 2" descr="DataCamp &#10;Diagram &#10;Data Visualization with ggplot2 &#10;Data &#10;Aesthetics &#10;Creoynetrces &#10;Facets &#10;Statistics &#10;Coordinates &#10;Thentes &#10;{variables of interest} &#10;x-axis &#10;y-axis &#10;point &#10;columns &#10;binning &#10;colour &#10;fill &#10;line &#10;rows &#10;spnoothing &#10;size &#10;labels &#10;histogram &#10;descriptive &#10;polar &#10;alpha &#10;shape &#10;bar &#10;inferential &#10;limits &#10;line width &#10;line type &#10;boxplot &#10;cartesiart fixed &#10;non-data ink ">
            <a:extLst>
              <a:ext uri="{FF2B5EF4-FFF2-40B4-BE49-F238E27FC236}">
                <a16:creationId xmlns:a16="http://schemas.microsoft.com/office/drawing/2014/main" id="{64911287-9D6E-4B90-95F9-F12452268C2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757" t="-403" r="8216" b="1"/>
          <a:stretch/>
        </p:blipFill>
        <p:spPr bwMode="auto">
          <a:xfrm>
            <a:off x="2152651" y="1514892"/>
            <a:ext cx="7591991" cy="43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55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122" name="Picture 2" descr="Imagem relacionada">
            <a:extLst>
              <a:ext uri="{FF2B5EF4-FFF2-40B4-BE49-F238E27FC236}">
                <a16:creationId xmlns:a16="http://schemas.microsoft.com/office/drawing/2014/main" id="{46EA631C-193F-49C9-95DF-9B00FB51D63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0361"/>
          <a:stretch/>
        </p:blipFill>
        <p:spPr bwMode="auto">
          <a:xfrm>
            <a:off x="2152651" y="2196675"/>
            <a:ext cx="4085082" cy="316153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 soma dos </a:t>
            </a:r>
            <a:r>
              <a:rPr lang="pt-BR" sz="4400" dirty="0" err="1">
                <a:solidFill>
                  <a:prstClr val="black"/>
                </a:solidFill>
                <a:latin typeface="Calibri Light" panose="020F0302020204030204"/>
              </a:rPr>
              <a:t>layers</a:t>
            </a:r>
            <a:endParaRPr lang="pt-BR" sz="4400" dirty="0">
              <a:solidFill>
                <a:prstClr val="black"/>
              </a:solidFill>
              <a:latin typeface="Calibri Light" panose="020F0302020204030204"/>
            </a:endParaRPr>
          </a:p>
        </p:txBody>
      </p:sp>
      <p:pic>
        <p:nvPicPr>
          <p:cNvPr id="6" name="Imagem 5">
            <a:extLst>
              <a:ext uri="{FF2B5EF4-FFF2-40B4-BE49-F238E27FC236}">
                <a16:creationId xmlns:a16="http://schemas.microsoft.com/office/drawing/2014/main" id="{E28449B9-12D8-4609-80DD-E7A5372082B4}"/>
              </a:ext>
            </a:extLst>
          </p:cNvPr>
          <p:cNvPicPr>
            <a:picLocks noChangeAspect="1"/>
          </p:cNvPicPr>
          <p:nvPr/>
        </p:nvPicPr>
        <p:blipFill rotWithShape="1">
          <a:blip r:embed="rId4"/>
          <a:srcRect t="68281" r="65021" b="7789"/>
          <a:stretch/>
        </p:blipFill>
        <p:spPr>
          <a:xfrm>
            <a:off x="7184673" y="3184612"/>
            <a:ext cx="2629974" cy="1285453"/>
          </a:xfrm>
          <a:prstGeom prst="rect">
            <a:avLst/>
          </a:prstGeom>
        </p:spPr>
      </p:pic>
      <p:pic>
        <p:nvPicPr>
          <p:cNvPr id="7" name="Imagem 6">
            <a:extLst>
              <a:ext uri="{FF2B5EF4-FFF2-40B4-BE49-F238E27FC236}">
                <a16:creationId xmlns:a16="http://schemas.microsoft.com/office/drawing/2014/main" id="{79E493C1-9425-4A72-9CA6-DE4D81B05F64}"/>
              </a:ext>
            </a:extLst>
          </p:cNvPr>
          <p:cNvPicPr>
            <a:picLocks noChangeAspect="1"/>
          </p:cNvPicPr>
          <p:nvPr/>
        </p:nvPicPr>
        <p:blipFill rotWithShape="1">
          <a:blip r:embed="rId4"/>
          <a:srcRect t="21356" r="43738" b="71323"/>
          <a:stretch/>
        </p:blipFill>
        <p:spPr>
          <a:xfrm>
            <a:off x="6160009" y="2987974"/>
            <a:ext cx="4230174" cy="393277"/>
          </a:xfrm>
          <a:prstGeom prst="rect">
            <a:avLst/>
          </a:prstGeom>
        </p:spPr>
      </p:pic>
    </p:spTree>
    <p:extLst>
      <p:ext uri="{BB962C8B-B14F-4D97-AF65-F5344CB8AC3E}">
        <p14:creationId xmlns:p14="http://schemas.microsoft.com/office/powerpoint/2010/main" val="22219559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 name="Imagem 4" descr="Uma imagem contendo Logotipo&#10;&#10;Descrição gerada automaticamente">
            <a:extLst>
              <a:ext uri="{FF2B5EF4-FFF2-40B4-BE49-F238E27FC236}">
                <a16:creationId xmlns:a16="http://schemas.microsoft.com/office/drawing/2014/main" id="{651598B6-BCE5-455D-935A-ADDEB20C57A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50000"/>
          <a:stretch/>
        </p:blipFill>
        <p:spPr>
          <a:xfrm>
            <a:off x="1639433" y="1920741"/>
            <a:ext cx="4566295" cy="1756267"/>
          </a:xfrm>
          <a:prstGeom prst="rect">
            <a:avLst/>
          </a:prstGeom>
        </p:spPr>
      </p:pic>
      <p:pic>
        <p:nvPicPr>
          <p:cNvPr id="8" name="Imagem 7" descr="Uma imagem contendo Logotipo&#10;&#10;Descrição gerada automaticamente">
            <a:extLst>
              <a:ext uri="{FF2B5EF4-FFF2-40B4-BE49-F238E27FC236}">
                <a16:creationId xmlns:a16="http://schemas.microsoft.com/office/drawing/2014/main" id="{F0B4615D-8444-474F-BD03-220B3FE087D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8501"/>
          <a:stretch/>
        </p:blipFill>
        <p:spPr>
          <a:xfrm>
            <a:off x="1639434" y="3926957"/>
            <a:ext cx="4006357" cy="1856572"/>
          </a:xfrm>
          <a:prstGeom prst="rect">
            <a:avLst/>
          </a:prstGeom>
        </p:spPr>
      </p:pic>
      <p:sp>
        <p:nvSpPr>
          <p:cNvPr id="6" name="Título 1">
            <a:extLst>
              <a:ext uri="{FF2B5EF4-FFF2-40B4-BE49-F238E27FC236}">
                <a16:creationId xmlns:a16="http://schemas.microsoft.com/office/drawing/2014/main" id="{F01BEFFD-6DC4-496F-BC5E-7039AEE99622}"/>
              </a:ext>
            </a:extLst>
          </p:cNvPr>
          <p:cNvSpPr txBox="1">
            <a:spLocks/>
          </p:cNvSpPr>
          <p:nvPr/>
        </p:nvSpPr>
        <p:spPr>
          <a:xfrm>
            <a:off x="2335530" y="548007"/>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a:solidFill>
                  <a:prstClr val="black"/>
                </a:solidFill>
                <a:latin typeface="Calibri Light" panose="020F0302020204030204"/>
              </a:rPr>
              <a:t> </a:t>
            </a:r>
            <a:endParaRPr lang="pt-BR" sz="4400" dirty="0">
              <a:solidFill>
                <a:prstClr val="black"/>
              </a:solidFill>
              <a:latin typeface="Calibri Light" panose="020F0302020204030204"/>
            </a:endParaRPr>
          </a:p>
        </p:txBody>
      </p:sp>
      <p:sp>
        <p:nvSpPr>
          <p:cNvPr id="7" name="Título 1">
            <a:extLst>
              <a:ext uri="{FF2B5EF4-FFF2-40B4-BE49-F238E27FC236}">
                <a16:creationId xmlns:a16="http://schemas.microsoft.com/office/drawing/2014/main" id="{8BD07366-BC14-45E3-A29A-4C71C2B8D03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t>
            </a:r>
            <a:r>
              <a:rPr lang="pt-BR" sz="4400" dirty="0" err="1">
                <a:solidFill>
                  <a:prstClr val="black"/>
                </a:solidFill>
                <a:latin typeface="Calibri Light" panose="020F0302020204030204"/>
              </a:rPr>
              <a:t>layers</a:t>
            </a:r>
            <a:r>
              <a:rPr lang="pt-BR" sz="4400" dirty="0">
                <a:solidFill>
                  <a:prstClr val="black"/>
                </a:solidFill>
                <a:latin typeface="Calibri Light" panose="020F0302020204030204"/>
              </a:rPr>
              <a:t> obrigatórios</a:t>
            </a:r>
          </a:p>
        </p:txBody>
      </p:sp>
      <p:pic>
        <p:nvPicPr>
          <p:cNvPr id="9" name="Imagem 8">
            <a:extLst>
              <a:ext uri="{FF2B5EF4-FFF2-40B4-BE49-F238E27FC236}">
                <a16:creationId xmlns:a16="http://schemas.microsoft.com/office/drawing/2014/main" id="{8A319F17-CC00-44C3-A9EB-3D1F5B8CF3DC}"/>
              </a:ext>
            </a:extLst>
          </p:cNvPr>
          <p:cNvPicPr>
            <a:picLocks noChangeAspect="1"/>
          </p:cNvPicPr>
          <p:nvPr/>
        </p:nvPicPr>
        <p:blipFill rotWithShape="1">
          <a:blip r:embed="rId5"/>
          <a:srcRect t="15103" r="22346" b="65307"/>
          <a:stretch/>
        </p:blipFill>
        <p:spPr>
          <a:xfrm>
            <a:off x="5645791" y="4358216"/>
            <a:ext cx="4906777" cy="884296"/>
          </a:xfrm>
          <a:prstGeom prst="rect">
            <a:avLst/>
          </a:prstGeom>
        </p:spPr>
      </p:pic>
      <p:pic>
        <p:nvPicPr>
          <p:cNvPr id="11" name="Imagem 10">
            <a:extLst>
              <a:ext uri="{FF2B5EF4-FFF2-40B4-BE49-F238E27FC236}">
                <a16:creationId xmlns:a16="http://schemas.microsoft.com/office/drawing/2014/main" id="{1C31DFBA-B64D-4E91-9038-2239EEE8F7D3}"/>
              </a:ext>
            </a:extLst>
          </p:cNvPr>
          <p:cNvPicPr>
            <a:picLocks noChangeAspect="1"/>
          </p:cNvPicPr>
          <p:nvPr/>
        </p:nvPicPr>
        <p:blipFill rotWithShape="1">
          <a:blip r:embed="rId5"/>
          <a:srcRect t="52895" r="30827" b="27516"/>
          <a:stretch/>
        </p:blipFill>
        <p:spPr>
          <a:xfrm>
            <a:off x="6297168" y="2384492"/>
            <a:ext cx="4370832" cy="884296"/>
          </a:xfrm>
          <a:prstGeom prst="rect">
            <a:avLst/>
          </a:prstGeom>
        </p:spPr>
      </p:pic>
      <p:pic>
        <p:nvPicPr>
          <p:cNvPr id="3" name="Imagem 2">
            <a:extLst>
              <a:ext uri="{FF2B5EF4-FFF2-40B4-BE49-F238E27FC236}">
                <a16:creationId xmlns:a16="http://schemas.microsoft.com/office/drawing/2014/main" id="{35705AD9-E7EA-3AF6-2444-98324D960FB2}"/>
              </a:ext>
            </a:extLst>
          </p:cNvPr>
          <p:cNvPicPr>
            <a:picLocks noChangeAspect="1"/>
          </p:cNvPicPr>
          <p:nvPr/>
        </p:nvPicPr>
        <p:blipFill rotWithShape="1">
          <a:blip r:embed="rId6"/>
          <a:srcRect b="22976"/>
          <a:stretch/>
        </p:blipFill>
        <p:spPr>
          <a:xfrm>
            <a:off x="523875" y="1484413"/>
            <a:ext cx="5933378" cy="3265003"/>
          </a:xfrm>
          <a:prstGeom prst="rect">
            <a:avLst/>
          </a:prstGeom>
        </p:spPr>
      </p:pic>
    </p:spTree>
    <p:extLst>
      <p:ext uri="{BB962C8B-B14F-4D97-AF65-F5344CB8AC3E}">
        <p14:creationId xmlns:p14="http://schemas.microsoft.com/office/powerpoint/2010/main" val="35164737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0BB45-7E1E-9944-9A99-A6F63AF88259}"/>
              </a:ext>
            </a:extLst>
          </p:cNvPr>
          <p:cNvSpPr>
            <a:spLocks noGrp="1"/>
          </p:cNvSpPr>
          <p:nvPr>
            <p:ph type="title"/>
          </p:nvPr>
        </p:nvSpPr>
        <p:spPr>
          <a:xfrm>
            <a:off x="1715438" y="299022"/>
            <a:ext cx="7886700" cy="1325563"/>
          </a:xfrm>
        </p:spPr>
        <p:txBody>
          <a:bodyPr/>
          <a:lstStyle/>
          <a:p>
            <a:r>
              <a:rPr lang="pt-BR" dirty="0"/>
              <a:t>A Tool : </a:t>
            </a:r>
            <a:r>
              <a:rPr lang="pt-BR" dirty="0" err="1"/>
              <a:t>Grammar</a:t>
            </a:r>
            <a:r>
              <a:rPr lang="pt-BR" dirty="0"/>
              <a:t> </a:t>
            </a:r>
            <a:r>
              <a:rPr lang="pt-BR" dirty="0" err="1"/>
              <a:t>of</a:t>
            </a:r>
            <a:r>
              <a:rPr lang="pt-BR" dirty="0"/>
              <a:t> </a:t>
            </a:r>
            <a:r>
              <a:rPr lang="pt-BR" dirty="0" err="1"/>
              <a:t>Graphics</a:t>
            </a:r>
            <a:endParaRPr lang="pt-BR" dirty="0"/>
          </a:p>
        </p:txBody>
      </p:sp>
      <p:sp>
        <p:nvSpPr>
          <p:cNvPr id="3" name="Espaço Reservado para Número de Slide 2">
            <a:extLst>
              <a:ext uri="{FF2B5EF4-FFF2-40B4-BE49-F238E27FC236}">
                <a16:creationId xmlns:a16="http://schemas.microsoft.com/office/drawing/2014/main" id="{2B18F96E-E00D-C948-B882-8C0892631DC2}"/>
              </a:ext>
            </a:extLst>
          </p:cNvPr>
          <p:cNvSpPr>
            <a:spLocks noGrp="1"/>
          </p:cNvSpPr>
          <p:nvPr>
            <p:ph type="sldNum" sz="quarter" idx="12"/>
          </p:nvPr>
        </p:nvSpPr>
        <p:spPr/>
        <p:txBody>
          <a:bodyPr/>
          <a:lstStyle/>
          <a:p>
            <a:pPr defTabSz="855707"/>
            <a:fld id="{48F63A3B-78C7-47BE-AE5E-E10140E04643}" type="slidenum">
              <a:rPr lang="en-US">
                <a:solidFill>
                  <a:prstClr val="black">
                    <a:tint val="75000"/>
                  </a:prstClr>
                </a:solidFill>
                <a:latin typeface="Calibri" panose="020F0502020204030204"/>
              </a:rPr>
              <a:pPr defTabSz="855707"/>
              <a:t>78</a:t>
            </a:fld>
            <a:endParaRPr lang="en-US" dirty="0">
              <a:solidFill>
                <a:prstClr val="black">
                  <a:tint val="75000"/>
                </a:prstClr>
              </a:solidFill>
              <a:latin typeface="Calibri" panose="020F0502020204030204"/>
            </a:endParaRPr>
          </a:p>
        </p:txBody>
      </p:sp>
      <p:sp>
        <p:nvSpPr>
          <p:cNvPr id="8" name="CaixaDeTexto 7">
            <a:extLst>
              <a:ext uri="{FF2B5EF4-FFF2-40B4-BE49-F238E27FC236}">
                <a16:creationId xmlns:a16="http://schemas.microsoft.com/office/drawing/2014/main" id="{800806CD-EAE9-41A1-AEE5-F82CCD2097B4}"/>
              </a:ext>
            </a:extLst>
          </p:cNvPr>
          <p:cNvSpPr txBox="1"/>
          <p:nvPr/>
        </p:nvSpPr>
        <p:spPr>
          <a:xfrm>
            <a:off x="2027601" y="1671127"/>
            <a:ext cx="2761742" cy="4339650"/>
          </a:xfrm>
          <a:prstGeom prst="rect">
            <a:avLst/>
          </a:prstGeom>
          <a:noFill/>
        </p:spPr>
        <p:txBody>
          <a:bodyPr wrap="square">
            <a:spAutoFit/>
          </a:bodyPr>
          <a:lstStyle/>
          <a:p>
            <a:pPr defTabSz="855707"/>
            <a:endParaRPr lang="en-US" sz="1440" dirty="0">
              <a:solidFill>
                <a:srgbClr val="505050"/>
              </a:solidFill>
              <a:latin typeface="Calibri Light" panose="020F0302020204030204"/>
            </a:endParaRPr>
          </a:p>
          <a:p>
            <a:pPr defTabSz="855707"/>
            <a:r>
              <a:rPr lang="en-US" sz="1680" b="1" dirty="0" err="1">
                <a:solidFill>
                  <a:srgbClr val="505050"/>
                </a:solidFill>
                <a:latin typeface="Calibri Light" panose="020F0302020204030204"/>
              </a:rPr>
              <a:t>Ganhos</a:t>
            </a:r>
            <a:endParaRPr lang="en-US" sz="1680" b="1"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Cada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variável</a:t>
            </a:r>
            <a:r>
              <a:rPr lang="en-US" sz="1440" dirty="0">
                <a:solidFill>
                  <a:srgbClr val="505050"/>
                </a:solidFill>
                <a:latin typeface="Calibri Light" panose="020F0302020204030204"/>
              </a:rPr>
              <a:t> é </a:t>
            </a:r>
            <a:r>
              <a:rPr lang="en-US" sz="1440" dirty="0" err="1">
                <a:solidFill>
                  <a:srgbClr val="505050"/>
                </a:solidFill>
                <a:latin typeface="Calibri Light" panose="020F0302020204030204"/>
              </a:rPr>
              <a:t>representada</a:t>
            </a:r>
            <a:r>
              <a:rPr lang="en-US" sz="1440" dirty="0">
                <a:solidFill>
                  <a:srgbClr val="505050"/>
                </a:solidFill>
                <a:latin typeface="Calibri Light" panose="020F0302020204030204"/>
              </a:rPr>
              <a:t> de forma </a:t>
            </a:r>
            <a:r>
              <a:rPr lang="en-US" sz="1440" dirty="0" err="1">
                <a:solidFill>
                  <a:srgbClr val="505050"/>
                </a:solidFill>
                <a:latin typeface="Calibri Light" panose="020F0302020204030204"/>
              </a:rPr>
              <a:t>única</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Ao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decodificar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gráficos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tornamos</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sua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comunicação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mais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clara</a:t>
            </a:r>
            <a:r>
              <a:rPr lang="en-US" sz="1440" dirty="0">
                <a:solidFill>
                  <a:srgbClr val="505050"/>
                </a:solidFill>
                <a:latin typeface="Calibri Light" panose="020F0302020204030204"/>
              </a:rPr>
              <a:t> e </a:t>
            </a:r>
            <a:r>
              <a:rPr lang="en-US" sz="1440" dirty="0" err="1">
                <a:solidFill>
                  <a:srgbClr val="505050"/>
                </a:solidFill>
                <a:latin typeface="Calibri Light" panose="020F0302020204030204"/>
              </a:rPr>
              <a:t>intencional</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a:solidFill>
                  <a:srgbClr val="505050"/>
                </a:solidFill>
                <a:latin typeface="Calibri Light" panose="020F0302020204030204"/>
              </a:rPr>
              <a:t>Por </a:t>
            </a:r>
            <a:r>
              <a:rPr lang="en-US" sz="1440" dirty="0" err="1">
                <a:solidFill>
                  <a:srgbClr val="505050"/>
                </a:solidFill>
                <a:latin typeface="Calibri Light" panose="020F0302020204030204"/>
              </a:rPr>
              <a:t>ter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como</a:t>
            </a:r>
            <a:r>
              <a:rPr lang="en-US" sz="1440" dirty="0">
                <a:solidFill>
                  <a:srgbClr val="505050"/>
                </a:solidFill>
                <a:latin typeface="Calibri Light" panose="020F0302020204030204"/>
              </a:rPr>
              <a:t> base </a:t>
            </a:r>
            <a:r>
              <a:rPr lang="en-US" sz="1440" dirty="0" err="1">
                <a:solidFill>
                  <a:srgbClr val="505050"/>
                </a:solidFill>
                <a:latin typeface="Calibri Light" panose="020F0302020204030204"/>
              </a:rPr>
              <a:t>uma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linguagem</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cientifica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otimiza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reprodutibilidade</a:t>
            </a:r>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Fomenta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análise</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semântica</a:t>
            </a:r>
            <a:r>
              <a:rPr lang="en-US" sz="1440" dirty="0">
                <a:solidFill>
                  <a:srgbClr val="505050"/>
                </a:solidFill>
                <a:latin typeface="Calibri Light" panose="020F0302020204030204"/>
              </a:rPr>
              <a:t> dos dados</a:t>
            </a:r>
          </a:p>
          <a:p>
            <a:pPr defTabSz="855707"/>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p:txBody>
      </p:sp>
      <p:sp>
        <p:nvSpPr>
          <p:cNvPr id="9" name="Retângulo 8">
            <a:extLst>
              <a:ext uri="{FF2B5EF4-FFF2-40B4-BE49-F238E27FC236}">
                <a16:creationId xmlns:a16="http://schemas.microsoft.com/office/drawing/2014/main" id="{BD5F86D4-DFE0-4835-96DD-174B7795123F}"/>
              </a:ext>
            </a:extLst>
          </p:cNvPr>
          <p:cNvSpPr/>
          <p:nvPr/>
        </p:nvSpPr>
        <p:spPr>
          <a:xfrm>
            <a:off x="9901312" y="41566"/>
            <a:ext cx="756138" cy="623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707"/>
            <a:endParaRPr lang="pt-BR" sz="1685">
              <a:solidFill>
                <a:prstClr val="white"/>
              </a:solidFill>
              <a:latin typeface="Calibri" panose="020F0502020204030204"/>
            </a:endParaRPr>
          </a:p>
        </p:txBody>
      </p:sp>
      <p:sp>
        <p:nvSpPr>
          <p:cNvPr id="10" name="Elipse 9">
            <a:extLst>
              <a:ext uri="{FF2B5EF4-FFF2-40B4-BE49-F238E27FC236}">
                <a16:creationId xmlns:a16="http://schemas.microsoft.com/office/drawing/2014/main" id="{9C7DC0AF-F11B-4CB1-A7CF-47DECD2A93C6}"/>
              </a:ext>
            </a:extLst>
          </p:cNvPr>
          <p:cNvSpPr/>
          <p:nvPr/>
        </p:nvSpPr>
        <p:spPr>
          <a:xfrm>
            <a:off x="8961137" y="145355"/>
            <a:ext cx="864000" cy="864000"/>
          </a:xfrm>
          <a:prstGeom prst="ellipse">
            <a:avLst/>
          </a:prstGeom>
          <a:solidFill>
            <a:srgbClr val="68377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white"/>
                </a:solidFill>
                <a:latin typeface="Calibri" panose="020F0502020204030204"/>
              </a:rPr>
              <a:t>Visual </a:t>
            </a:r>
            <a:r>
              <a:rPr lang="pt-BR" sz="1080" b="1" dirty="0" err="1">
                <a:solidFill>
                  <a:prstClr val="white"/>
                </a:solidFill>
                <a:latin typeface="Calibri" panose="020F0502020204030204"/>
              </a:rPr>
              <a:t>Literacy</a:t>
            </a:r>
            <a:endParaRPr lang="pt-BR" sz="1080" b="1" dirty="0">
              <a:solidFill>
                <a:prstClr val="white"/>
              </a:solidFill>
              <a:latin typeface="Calibri" panose="020F0502020204030204"/>
            </a:endParaRPr>
          </a:p>
        </p:txBody>
      </p:sp>
      <p:sp>
        <p:nvSpPr>
          <p:cNvPr id="11" name="Elipse 10">
            <a:extLst>
              <a:ext uri="{FF2B5EF4-FFF2-40B4-BE49-F238E27FC236}">
                <a16:creationId xmlns:a16="http://schemas.microsoft.com/office/drawing/2014/main" id="{7E5AFA4D-0C28-4007-9EE9-92AE708B4D04}"/>
              </a:ext>
            </a:extLst>
          </p:cNvPr>
          <p:cNvSpPr/>
          <p:nvPr/>
        </p:nvSpPr>
        <p:spPr>
          <a:xfrm>
            <a:off x="9678313" y="165049"/>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err="1">
                <a:solidFill>
                  <a:prstClr val="black">
                    <a:lumMod val="50000"/>
                    <a:lumOff val="50000"/>
                  </a:prstClr>
                </a:solidFill>
                <a:latin typeface="Calibri" panose="020F0502020204030204"/>
              </a:rPr>
              <a:t>Story</a:t>
            </a:r>
            <a:r>
              <a:rPr lang="pt-BR" sz="1080" b="1" dirty="0">
                <a:solidFill>
                  <a:prstClr val="black">
                    <a:lumMod val="50000"/>
                    <a:lumOff val="50000"/>
                  </a:prstClr>
                </a:solidFill>
                <a:latin typeface="Calibri" panose="020F0502020204030204"/>
              </a:rPr>
              <a:t> </a:t>
            </a:r>
            <a:r>
              <a:rPr lang="pt-BR" sz="1080" b="1" dirty="0" err="1">
                <a:solidFill>
                  <a:prstClr val="black">
                    <a:lumMod val="50000"/>
                    <a:lumOff val="50000"/>
                  </a:prstClr>
                </a:solidFill>
                <a:latin typeface="Calibri" panose="020F0502020204030204"/>
              </a:rPr>
              <a:t>telling</a:t>
            </a:r>
            <a:endParaRPr lang="pt-BR" sz="2250" b="1" dirty="0">
              <a:solidFill>
                <a:prstClr val="black">
                  <a:lumMod val="50000"/>
                  <a:lumOff val="50000"/>
                </a:prstClr>
              </a:solidFill>
              <a:latin typeface="Calibri" panose="020F0502020204030204"/>
            </a:endParaRPr>
          </a:p>
        </p:txBody>
      </p:sp>
      <p:sp>
        <p:nvSpPr>
          <p:cNvPr id="12" name="Elipse 11">
            <a:extLst>
              <a:ext uri="{FF2B5EF4-FFF2-40B4-BE49-F238E27FC236}">
                <a16:creationId xmlns:a16="http://schemas.microsoft.com/office/drawing/2014/main" id="{84240E34-56E4-4450-84FF-3A3B285C7B55}"/>
              </a:ext>
            </a:extLst>
          </p:cNvPr>
          <p:cNvSpPr/>
          <p:nvPr/>
        </p:nvSpPr>
        <p:spPr>
          <a:xfrm>
            <a:off x="9298384" y="670926"/>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black">
                    <a:lumMod val="50000"/>
                    <a:lumOff val="50000"/>
                  </a:prstClr>
                </a:solidFill>
                <a:latin typeface="Calibri" panose="020F0502020204030204"/>
              </a:rPr>
              <a:t>Data </a:t>
            </a:r>
            <a:r>
              <a:rPr lang="pt-BR" sz="1080" b="1" dirty="0" err="1">
                <a:solidFill>
                  <a:prstClr val="black">
                    <a:lumMod val="50000"/>
                    <a:lumOff val="50000"/>
                  </a:prstClr>
                </a:solidFill>
                <a:latin typeface="Calibri" panose="020F0502020204030204"/>
              </a:rPr>
              <a:t>Literacy</a:t>
            </a:r>
            <a:endParaRPr lang="pt-BR" sz="1080" b="1" dirty="0">
              <a:solidFill>
                <a:prstClr val="black">
                  <a:lumMod val="50000"/>
                  <a:lumOff val="50000"/>
                </a:prstClr>
              </a:solidFill>
              <a:latin typeface="Calibri" panose="020F0502020204030204"/>
            </a:endParaRPr>
          </a:p>
        </p:txBody>
      </p:sp>
      <p:pic>
        <p:nvPicPr>
          <p:cNvPr id="14" name="Imagem 13">
            <a:extLst>
              <a:ext uri="{FF2B5EF4-FFF2-40B4-BE49-F238E27FC236}">
                <a16:creationId xmlns:a16="http://schemas.microsoft.com/office/drawing/2014/main" id="{DF0A3B5F-6D3D-49A8-AF31-E3D8C327B043}"/>
              </a:ext>
            </a:extLst>
          </p:cNvPr>
          <p:cNvPicPr>
            <a:picLocks noChangeAspect="1"/>
          </p:cNvPicPr>
          <p:nvPr/>
        </p:nvPicPr>
        <p:blipFill>
          <a:blip r:embed="rId3"/>
          <a:stretch>
            <a:fillRect/>
          </a:stretch>
        </p:blipFill>
        <p:spPr>
          <a:xfrm>
            <a:off x="5774252" y="1596984"/>
            <a:ext cx="2949689" cy="2282563"/>
          </a:xfrm>
          <a:prstGeom prst="rect">
            <a:avLst/>
          </a:prstGeom>
        </p:spPr>
      </p:pic>
      <p:pic>
        <p:nvPicPr>
          <p:cNvPr id="6146" name="Picture 2" descr="A Comprehensive Guide to the Grammar of Graphics for Effective  Visualization of Multi-dimensional Data | by Dipanjan (DJ) Sarkar | Towards  Data Science">
            <a:extLst>
              <a:ext uri="{FF2B5EF4-FFF2-40B4-BE49-F238E27FC236}">
                <a16:creationId xmlns:a16="http://schemas.microsoft.com/office/drawing/2014/main" id="{981FA5AE-B7F3-402F-9E3F-28219C6BBBF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4549" b="4750"/>
          <a:stretch/>
        </p:blipFill>
        <p:spPr bwMode="auto">
          <a:xfrm>
            <a:off x="5002503" y="3963280"/>
            <a:ext cx="5654947" cy="224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18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020AF-6A15-42FC-9A13-C7E2AAA61968}"/>
              </a:ext>
            </a:extLst>
          </p:cNvPr>
          <p:cNvSpPr>
            <a:spLocks noGrp="1"/>
          </p:cNvSpPr>
          <p:nvPr>
            <p:ph type="title"/>
          </p:nvPr>
        </p:nvSpPr>
        <p:spPr/>
        <p:txBody>
          <a:bodyPr/>
          <a:lstStyle/>
          <a:p>
            <a:r>
              <a:rPr lang="pt-BR" dirty="0"/>
              <a:t> </a:t>
            </a:r>
          </a:p>
        </p:txBody>
      </p:sp>
      <p:sp>
        <p:nvSpPr>
          <p:cNvPr id="6" name="Text Placeholder 4">
            <a:extLst>
              <a:ext uri="{FF2B5EF4-FFF2-40B4-BE49-F238E27FC236}">
                <a16:creationId xmlns:a16="http://schemas.microsoft.com/office/drawing/2014/main" id="{095F7F93-7AF6-4AFF-A0D3-960D29F2E6CB}"/>
              </a:ext>
            </a:extLst>
          </p:cNvPr>
          <p:cNvSpPr txBox="1">
            <a:spLocks/>
          </p:cNvSpPr>
          <p:nvPr/>
        </p:nvSpPr>
        <p:spPr>
          <a:xfrm>
            <a:off x="1524001" y="1808612"/>
            <a:ext cx="8947410" cy="2722542"/>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144780" indent="0" algn="ctr" defTabSz="914364">
              <a:spcBef>
                <a:spcPts val="1000"/>
              </a:spcBef>
              <a:buNone/>
            </a:pPr>
            <a:r>
              <a:rPr lang="pt-BR" sz="3360" dirty="0">
                <a:solidFill>
                  <a:prstClr val="black"/>
                </a:solidFill>
                <a:latin typeface="Verdana" panose="020B0604030504040204" pitchFamily="34" charset="0"/>
                <a:ea typeface="Verdana" panose="020B0604030504040204" pitchFamily="34" charset="0"/>
              </a:rPr>
              <a:t>“</a:t>
            </a:r>
            <a:r>
              <a:rPr lang="en-US" sz="3360" dirty="0">
                <a:solidFill>
                  <a:prstClr val="black"/>
                </a:solidFill>
                <a:latin typeface="Verdana" panose="020B0604030504040204" pitchFamily="34" charset="0"/>
                <a:ea typeface="Verdana" panose="020B0604030504040204" pitchFamily="34" charset="0"/>
              </a:rPr>
              <a:t>Visualization gives you answers to questions you didn’t know you had“</a:t>
            </a:r>
          </a:p>
          <a:p>
            <a:pPr marL="144780" indent="0" algn="ctr" defTabSz="914364">
              <a:spcBef>
                <a:spcPts val="1000"/>
              </a:spcBef>
              <a:buNone/>
            </a:pPr>
            <a:endParaRPr lang="en-US" sz="3360" dirty="0">
              <a:solidFill>
                <a:prstClr val="black"/>
              </a:solidFill>
              <a:latin typeface="Verdana" panose="020B0604030504040204" pitchFamily="34" charset="0"/>
              <a:ea typeface="Verdana" panose="020B0604030504040204" pitchFamily="34" charset="0"/>
            </a:endParaRPr>
          </a:p>
          <a:p>
            <a:pPr marL="144780" indent="0" algn="ctr" defTabSz="914364">
              <a:spcBef>
                <a:spcPts val="1000"/>
              </a:spcBef>
              <a:buNone/>
            </a:pPr>
            <a:r>
              <a:rPr lang="en-US" sz="3360" dirty="0">
                <a:solidFill>
                  <a:prstClr val="black"/>
                </a:solidFill>
                <a:latin typeface="Verdana" panose="020B0604030504040204" pitchFamily="34" charset="0"/>
                <a:ea typeface="Verdana" panose="020B0604030504040204" pitchFamily="34" charset="0"/>
              </a:rPr>
              <a:t> </a:t>
            </a:r>
            <a:r>
              <a:rPr lang="pt-BR" sz="3360" dirty="0">
                <a:solidFill>
                  <a:srgbClr val="C00000"/>
                </a:solidFill>
                <a:latin typeface="Verdana" panose="020B0604030504040204" pitchFamily="34" charset="0"/>
                <a:ea typeface="Verdana" panose="020B0604030504040204" pitchFamily="34" charset="0"/>
              </a:rPr>
              <a:t>Ben </a:t>
            </a:r>
            <a:r>
              <a:rPr lang="pt-BR" sz="3360" dirty="0" err="1">
                <a:solidFill>
                  <a:srgbClr val="C00000"/>
                </a:solidFill>
                <a:latin typeface="Verdana" panose="020B0604030504040204" pitchFamily="34" charset="0"/>
                <a:ea typeface="Verdana" panose="020B0604030504040204" pitchFamily="34" charset="0"/>
              </a:rPr>
              <a:t>Shneiderman</a:t>
            </a:r>
            <a:endParaRPr lang="pt-BR" sz="3360"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484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2491116-4B98-4530-933D-12A7F0F9CB29}"/>
              </a:ext>
            </a:extLst>
          </p:cNvPr>
          <p:cNvPicPr>
            <a:picLocks noChangeAspect="1"/>
          </p:cNvPicPr>
          <p:nvPr/>
        </p:nvPicPr>
        <p:blipFill>
          <a:blip r:embed="rId3"/>
          <a:stretch>
            <a:fillRect/>
          </a:stretch>
        </p:blipFill>
        <p:spPr>
          <a:xfrm>
            <a:off x="2139033" y="2244156"/>
            <a:ext cx="4832408" cy="2936617"/>
          </a:xfrm>
          <a:prstGeom prst="rect">
            <a:avLst/>
          </a:prstGeom>
        </p:spPr>
      </p:pic>
      <p:sp>
        <p:nvSpPr>
          <p:cNvPr id="9" name="Título 1">
            <a:extLst>
              <a:ext uri="{FF2B5EF4-FFF2-40B4-BE49-F238E27FC236}">
                <a16:creationId xmlns:a16="http://schemas.microsoft.com/office/drawing/2014/main" id="{3D115B62-5AB8-4A00-839E-D5A9ED919BD7}"/>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Muitos gráficos!</a:t>
            </a:r>
          </a:p>
        </p:txBody>
      </p:sp>
      <p:pic>
        <p:nvPicPr>
          <p:cNvPr id="17" name="Picture 2">
            <a:extLst>
              <a:ext uri="{FF2B5EF4-FFF2-40B4-BE49-F238E27FC236}">
                <a16:creationId xmlns:a16="http://schemas.microsoft.com/office/drawing/2014/main" id="{C60A38AB-2C6A-445C-9F3B-EA1A567582A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058" b="2371"/>
          <a:stretch/>
        </p:blipFill>
        <p:spPr bwMode="auto">
          <a:xfrm>
            <a:off x="7197853" y="1027908"/>
            <a:ext cx="3406139" cy="4882896"/>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4F8F40E-F806-4025-8031-F574A754FCC7}"/>
              </a:ext>
            </a:extLst>
          </p:cNvPr>
          <p:cNvSpPr txBox="1"/>
          <p:nvPr/>
        </p:nvSpPr>
        <p:spPr>
          <a:xfrm>
            <a:off x="3480816" y="6335908"/>
            <a:ext cx="6117336" cy="286232"/>
          </a:xfrm>
          <a:prstGeom prst="rect">
            <a:avLst/>
          </a:prstGeom>
          <a:noFill/>
        </p:spPr>
        <p:txBody>
          <a:bodyPr wrap="square">
            <a:spAutoFit/>
          </a:bodyPr>
          <a:lstStyle/>
          <a:p>
            <a:pPr defTabSz="855707"/>
            <a:r>
              <a:rPr lang="pt-BR" sz="1260" dirty="0" err="1">
                <a:solidFill>
                  <a:prstClr val="black"/>
                </a:solidFill>
                <a:latin typeface="Calibri" panose="020F0502020204030204"/>
              </a:rPr>
              <a:t>Ref</a:t>
            </a:r>
            <a:r>
              <a:rPr lang="pt-BR" sz="1260" dirty="0">
                <a:solidFill>
                  <a:prstClr val="black"/>
                </a:solidFill>
                <a:latin typeface="Calibri" panose="020F0502020204030204"/>
              </a:rPr>
              <a:t>: </a:t>
            </a:r>
            <a:r>
              <a:rPr lang="pt-BR" sz="1260" dirty="0">
                <a:solidFill>
                  <a:prstClr val="black"/>
                </a:solidFill>
                <a:latin typeface="Calibri" panose="020F0502020204030204"/>
                <a:hlinkClick r:id="rId5"/>
              </a:rPr>
              <a:t>https://eric.netlify.app/2017/08/10/most-popular-ggplot2-geoms/</a:t>
            </a:r>
            <a:r>
              <a:rPr lang="pt-BR" sz="1260" dirty="0">
                <a:solidFill>
                  <a:prstClr val="black"/>
                </a:solidFill>
                <a:latin typeface="Calibri" panose="020F0502020204030204"/>
              </a:rPr>
              <a:t> </a:t>
            </a:r>
          </a:p>
        </p:txBody>
      </p:sp>
    </p:spTree>
    <p:extLst>
      <p:ext uri="{BB962C8B-B14F-4D97-AF65-F5344CB8AC3E}">
        <p14:creationId xmlns:p14="http://schemas.microsoft.com/office/powerpoint/2010/main" val="7235759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900CF1D-2019-4F2C-B68B-84564B453898}"/>
              </a:ext>
            </a:extLst>
          </p:cNvPr>
          <p:cNvPicPr>
            <a:picLocks noChangeAspect="1"/>
          </p:cNvPicPr>
          <p:nvPr/>
        </p:nvPicPr>
        <p:blipFill>
          <a:blip r:embed="rId3"/>
          <a:stretch>
            <a:fillRect/>
          </a:stretch>
        </p:blipFill>
        <p:spPr>
          <a:xfrm>
            <a:off x="2613580" y="1535870"/>
            <a:ext cx="6346194" cy="4480882"/>
          </a:xfrm>
          <a:prstGeom prst="rect">
            <a:avLst/>
          </a:prstGeom>
        </p:spPr>
      </p:pic>
      <p:sp>
        <p:nvSpPr>
          <p:cNvPr id="9" name="Título 1">
            <a:extLst>
              <a:ext uri="{FF2B5EF4-FFF2-40B4-BE49-F238E27FC236}">
                <a16:creationId xmlns:a16="http://schemas.microsoft.com/office/drawing/2014/main" id="{B1C8A9A0-893C-436D-8EB7-806CA1229834}"/>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Qual gráfico usar?</a:t>
            </a:r>
          </a:p>
        </p:txBody>
      </p:sp>
    </p:spTree>
    <p:extLst>
      <p:ext uri="{BB962C8B-B14F-4D97-AF65-F5344CB8AC3E}">
        <p14:creationId xmlns:p14="http://schemas.microsoft.com/office/powerpoint/2010/main" val="42248241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CAFD4E4-4F7B-4F40-A4CF-C7217488AC54}"/>
              </a:ext>
            </a:extLst>
          </p:cNvPr>
          <p:cNvSpPr>
            <a:spLocks noGrp="1"/>
          </p:cNvSpPr>
          <p:nvPr>
            <p:ph type="title"/>
          </p:nvPr>
        </p:nvSpPr>
        <p:spPr>
          <a:xfrm>
            <a:off x="2152650" y="310939"/>
            <a:ext cx="7886700" cy="1325563"/>
          </a:xfrm>
        </p:spPr>
        <p:txBody>
          <a:bodyPr/>
          <a:lstStyle/>
          <a:p>
            <a:r>
              <a:rPr lang="pt-BR" dirty="0" err="1"/>
              <a:t>Better</a:t>
            </a:r>
            <a:r>
              <a:rPr lang="pt-BR" dirty="0"/>
              <a:t> Data </a:t>
            </a:r>
            <a:r>
              <a:rPr lang="pt-BR" dirty="0" err="1"/>
              <a:t>Visualizations</a:t>
            </a:r>
            <a:endParaRPr lang="pt-BR" dirty="0"/>
          </a:p>
        </p:txBody>
      </p:sp>
      <p:sp>
        <p:nvSpPr>
          <p:cNvPr id="5" name="Retângulo 4">
            <a:extLst>
              <a:ext uri="{FF2B5EF4-FFF2-40B4-BE49-F238E27FC236}">
                <a16:creationId xmlns:a16="http://schemas.microsoft.com/office/drawing/2014/main" id="{B7E1F5E2-AFBC-4E10-95C1-6AE632FFEED7}"/>
              </a:ext>
            </a:extLst>
          </p:cNvPr>
          <p:cNvSpPr/>
          <p:nvPr/>
        </p:nvSpPr>
        <p:spPr>
          <a:xfrm>
            <a:off x="2341515" y="5448692"/>
            <a:ext cx="1804453" cy="867930"/>
          </a:xfrm>
          <a:prstGeom prst="rect">
            <a:avLst/>
          </a:prstGeom>
        </p:spPr>
        <p:txBody>
          <a:bodyPr wrap="square">
            <a:spAutoFit/>
          </a:bodyPr>
          <a:lstStyle/>
          <a:p>
            <a:pPr algn="ctr" defTabSz="855707"/>
            <a:r>
              <a:rPr lang="pt-BR" sz="1680" dirty="0">
                <a:solidFill>
                  <a:prstClr val="black"/>
                </a:solidFill>
                <a:latin typeface="Calibri" panose="020F0502020204030204"/>
                <a:hlinkClick r:id="rId3"/>
              </a:rPr>
              <a:t>https://www.data-to-viz.com/</a:t>
            </a:r>
            <a:r>
              <a:rPr lang="pt-BR" sz="1680" dirty="0">
                <a:solidFill>
                  <a:prstClr val="black"/>
                </a:solidFill>
                <a:latin typeface="Calibri" panose="020F0502020204030204"/>
              </a:rPr>
              <a:t> </a:t>
            </a:r>
          </a:p>
          <a:p>
            <a:pPr algn="ctr" defTabSz="855707"/>
            <a:endParaRPr lang="pt-BR" sz="1680" dirty="0">
              <a:solidFill>
                <a:prstClr val="black"/>
              </a:solidFill>
              <a:latin typeface="Calibri" panose="020F0502020204030204"/>
            </a:endParaRPr>
          </a:p>
        </p:txBody>
      </p:sp>
      <p:pic>
        <p:nvPicPr>
          <p:cNvPr id="6" name="Imagem 5">
            <a:extLst>
              <a:ext uri="{FF2B5EF4-FFF2-40B4-BE49-F238E27FC236}">
                <a16:creationId xmlns:a16="http://schemas.microsoft.com/office/drawing/2014/main" id="{FC871C2B-66F7-430F-90DB-9D5AFD324581}"/>
              </a:ext>
            </a:extLst>
          </p:cNvPr>
          <p:cNvPicPr>
            <a:picLocks noChangeAspect="1"/>
          </p:cNvPicPr>
          <p:nvPr/>
        </p:nvPicPr>
        <p:blipFill>
          <a:blip r:embed="rId4"/>
          <a:stretch>
            <a:fillRect/>
          </a:stretch>
        </p:blipFill>
        <p:spPr>
          <a:xfrm>
            <a:off x="7819613" y="3985969"/>
            <a:ext cx="2398746" cy="1325563"/>
          </a:xfrm>
          <a:prstGeom prst="rect">
            <a:avLst/>
          </a:prstGeom>
        </p:spPr>
      </p:pic>
      <p:pic>
        <p:nvPicPr>
          <p:cNvPr id="28674" name="Picture 2" descr="Better Data Visualizations: A Guide for Scholars, Researchers, and Wonks |  Amazon.com.br">
            <a:extLst>
              <a:ext uri="{FF2B5EF4-FFF2-40B4-BE49-F238E27FC236}">
                <a16:creationId xmlns:a16="http://schemas.microsoft.com/office/drawing/2014/main" id="{E580D4F2-F2AA-45A9-82BB-C10C2D00A85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93775" y="2053897"/>
            <a:ext cx="1655304" cy="212642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9C1EC11-23AD-4428-8ADC-969C308EDC70}"/>
              </a:ext>
            </a:extLst>
          </p:cNvPr>
          <p:cNvSpPr txBox="1"/>
          <p:nvPr/>
        </p:nvSpPr>
        <p:spPr>
          <a:xfrm>
            <a:off x="5145726" y="5448692"/>
            <a:ext cx="1900549" cy="609398"/>
          </a:xfrm>
          <a:prstGeom prst="rect">
            <a:avLst/>
          </a:prstGeom>
          <a:noFill/>
        </p:spPr>
        <p:txBody>
          <a:bodyPr wrap="square">
            <a:spAutoFit/>
          </a:bodyPr>
          <a:lstStyle/>
          <a:p>
            <a:pPr algn="ctr" defTabSz="855707">
              <a:buClr>
                <a:srgbClr val="009491"/>
              </a:buClr>
            </a:pPr>
            <a:r>
              <a:rPr lang="pt-BR" sz="1680" dirty="0">
                <a:solidFill>
                  <a:prstClr val="black"/>
                </a:solidFill>
                <a:latin typeface="Calibri" panose="020F0502020204030204"/>
                <a:hlinkClick r:id="rId6"/>
              </a:rPr>
              <a:t>https://clauswilke.com/dataviz/</a:t>
            </a:r>
            <a:r>
              <a:rPr lang="pt-BR" sz="1680" dirty="0">
                <a:solidFill>
                  <a:prstClr val="black"/>
                </a:solidFill>
                <a:latin typeface="Calibri" panose="020F0502020204030204"/>
              </a:rPr>
              <a:t>   </a:t>
            </a:r>
          </a:p>
        </p:txBody>
      </p:sp>
      <p:pic>
        <p:nvPicPr>
          <p:cNvPr id="8" name="Picture 2" descr="Fundamentals of Data Visualization: A Primer on Making Informative and  Compelling Figures | Amazon.com.br">
            <a:extLst>
              <a:ext uri="{FF2B5EF4-FFF2-40B4-BE49-F238E27FC236}">
                <a16:creationId xmlns:a16="http://schemas.microsoft.com/office/drawing/2014/main" id="{939DA5D5-EC63-4731-844A-AA0A4B096E2E}"/>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254181" y="1840647"/>
            <a:ext cx="1683638" cy="2205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ext — geom_label • ggplot2">
            <a:extLst>
              <a:ext uri="{FF2B5EF4-FFF2-40B4-BE49-F238E27FC236}">
                <a16:creationId xmlns:a16="http://schemas.microsoft.com/office/drawing/2014/main" id="{7077860D-3FBA-40D9-B110-2F561EDC329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78528" y="3871048"/>
            <a:ext cx="1243584" cy="144048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DF569424-3CD4-495D-ACE7-991589A5DAD7}"/>
              </a:ext>
            </a:extLst>
          </p:cNvPr>
          <p:cNvPicPr>
            <a:picLocks noChangeAspect="1"/>
          </p:cNvPicPr>
          <p:nvPr/>
        </p:nvPicPr>
        <p:blipFill>
          <a:blip r:embed="rId9"/>
          <a:stretch>
            <a:fillRect/>
          </a:stretch>
        </p:blipFill>
        <p:spPr>
          <a:xfrm>
            <a:off x="2264911" y="2062226"/>
            <a:ext cx="1957661" cy="2205082"/>
          </a:xfrm>
          <a:prstGeom prst="rect">
            <a:avLst/>
          </a:prstGeom>
        </p:spPr>
      </p:pic>
      <p:pic>
        <p:nvPicPr>
          <p:cNvPr id="14" name="Imagem 13">
            <a:extLst>
              <a:ext uri="{FF2B5EF4-FFF2-40B4-BE49-F238E27FC236}">
                <a16:creationId xmlns:a16="http://schemas.microsoft.com/office/drawing/2014/main" id="{DD0661FC-3229-4294-82F5-1559B2B38452}"/>
              </a:ext>
            </a:extLst>
          </p:cNvPr>
          <p:cNvPicPr>
            <a:picLocks noChangeAspect="1"/>
          </p:cNvPicPr>
          <p:nvPr/>
        </p:nvPicPr>
        <p:blipFill>
          <a:blip r:embed="rId10"/>
          <a:stretch>
            <a:fillRect/>
          </a:stretch>
        </p:blipFill>
        <p:spPr>
          <a:xfrm>
            <a:off x="2229732" y="4229248"/>
            <a:ext cx="2152865" cy="982830"/>
          </a:xfrm>
          <a:prstGeom prst="rect">
            <a:avLst/>
          </a:prstGeom>
        </p:spPr>
      </p:pic>
      <p:sp>
        <p:nvSpPr>
          <p:cNvPr id="15" name="CaixaDeTexto 14">
            <a:extLst>
              <a:ext uri="{FF2B5EF4-FFF2-40B4-BE49-F238E27FC236}">
                <a16:creationId xmlns:a16="http://schemas.microsoft.com/office/drawing/2014/main" id="{7C836174-39A3-421E-BFFD-23742B401B9E}"/>
              </a:ext>
            </a:extLst>
          </p:cNvPr>
          <p:cNvSpPr txBox="1"/>
          <p:nvPr/>
        </p:nvSpPr>
        <p:spPr>
          <a:xfrm>
            <a:off x="7695676" y="5356332"/>
            <a:ext cx="2646618" cy="738664"/>
          </a:xfrm>
          <a:prstGeom prst="rect">
            <a:avLst/>
          </a:prstGeom>
          <a:noFill/>
        </p:spPr>
        <p:txBody>
          <a:bodyPr wrap="square">
            <a:spAutoFit/>
          </a:bodyPr>
          <a:lstStyle/>
          <a:p>
            <a:pPr defTabSz="427854">
              <a:defRPr/>
            </a:pPr>
            <a:r>
              <a:rPr lang="pt-BR" sz="1680" dirty="0">
                <a:solidFill>
                  <a:prstClr val="black"/>
                </a:solidFill>
                <a:latin typeface="Calibri" panose="020F0502020204030204"/>
                <a:hlinkClick r:id="rId11"/>
              </a:rPr>
              <a:t>https://www.youtube.com/</a:t>
            </a:r>
            <a:r>
              <a:rPr lang="pt-BR" sz="1260" dirty="0">
                <a:solidFill>
                  <a:prstClr val="black"/>
                </a:solidFill>
                <a:latin typeface="Calibri" panose="020F0502020204030204"/>
                <a:hlinkClick r:id="rId11"/>
              </a:rPr>
              <a:t>watch?v=gFFj22kjlZk&amp;list=PLfv89tPxlTiVIrwuSBCISiBaGSH1CJR5-&amp;index=1</a:t>
            </a:r>
            <a:r>
              <a:rPr lang="pt-BR" sz="1260" dirty="0">
                <a:solidFill>
                  <a:prstClr val="black"/>
                </a:solidFill>
                <a:latin typeface="Calibri" panose="020F0502020204030204"/>
              </a:rPr>
              <a:t> </a:t>
            </a:r>
            <a:endParaRPr lang="pt-BR" sz="840" dirty="0">
              <a:solidFill>
                <a:prstClr val="black"/>
              </a:solidFill>
              <a:latin typeface="Calibri" panose="020F0502020204030204"/>
            </a:endParaRPr>
          </a:p>
        </p:txBody>
      </p:sp>
    </p:spTree>
    <p:extLst>
      <p:ext uri="{BB962C8B-B14F-4D97-AF65-F5344CB8AC3E}">
        <p14:creationId xmlns:p14="http://schemas.microsoft.com/office/powerpoint/2010/main" val="12804561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8" name="Título 1">
            <a:extLst>
              <a:ext uri="{FF2B5EF4-FFF2-40B4-BE49-F238E27FC236}">
                <a16:creationId xmlns:a16="http://schemas.microsoft.com/office/drawing/2014/main" id="{7C53D0EE-27AF-4C5C-B6BE-045972A8345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exemplo</a:t>
            </a:r>
          </a:p>
        </p:txBody>
      </p:sp>
      <p:pic>
        <p:nvPicPr>
          <p:cNvPr id="5" name="Imagem 4">
            <a:extLst>
              <a:ext uri="{FF2B5EF4-FFF2-40B4-BE49-F238E27FC236}">
                <a16:creationId xmlns:a16="http://schemas.microsoft.com/office/drawing/2014/main" id="{8635450C-CCDD-45AA-903A-A0F2340216AF}"/>
              </a:ext>
            </a:extLst>
          </p:cNvPr>
          <p:cNvPicPr>
            <a:picLocks noChangeAspect="1"/>
          </p:cNvPicPr>
          <p:nvPr/>
        </p:nvPicPr>
        <p:blipFill>
          <a:blip r:embed="rId3"/>
          <a:stretch>
            <a:fillRect/>
          </a:stretch>
        </p:blipFill>
        <p:spPr>
          <a:xfrm>
            <a:off x="2152650" y="2009362"/>
            <a:ext cx="7635240" cy="2839277"/>
          </a:xfrm>
          <a:prstGeom prst="rect">
            <a:avLst/>
          </a:prstGeom>
        </p:spPr>
      </p:pic>
      <p:sp>
        <p:nvSpPr>
          <p:cNvPr id="6" name="CaixaDeTexto 5">
            <a:extLst>
              <a:ext uri="{FF2B5EF4-FFF2-40B4-BE49-F238E27FC236}">
                <a16:creationId xmlns:a16="http://schemas.microsoft.com/office/drawing/2014/main" id="{25635386-AE07-4C51-8BB0-2251D7C6EE0A}"/>
              </a:ext>
            </a:extLst>
          </p:cNvPr>
          <p:cNvSpPr txBox="1"/>
          <p:nvPr/>
        </p:nvSpPr>
        <p:spPr>
          <a:xfrm>
            <a:off x="3439428" y="6401426"/>
            <a:ext cx="5061685" cy="295466"/>
          </a:xfrm>
          <a:prstGeom prst="rect">
            <a:avLst/>
          </a:prstGeom>
          <a:noFill/>
        </p:spPr>
        <p:txBody>
          <a:bodyPr wrap="square">
            <a:spAutoFit/>
          </a:bodyPr>
          <a:lstStyle/>
          <a:p>
            <a:pPr defTabSz="855707"/>
            <a:r>
              <a:rPr lang="pt-BR" sz="1320" dirty="0">
                <a:solidFill>
                  <a:prstClr val="black"/>
                </a:solidFill>
                <a:latin typeface="Calibri" panose="020F0502020204030204"/>
              </a:rPr>
              <a:t>Ref.: </a:t>
            </a:r>
            <a:r>
              <a:rPr lang="pt-BR" sz="1320" dirty="0">
                <a:solidFill>
                  <a:prstClr val="black"/>
                </a:solidFill>
                <a:latin typeface="Calibri" panose="020F0502020204030204"/>
                <a:hlinkClick r:id="rId4"/>
              </a:rPr>
              <a:t>https://jonnyphillips.github.io/Ciencia_de_Dados/Graficos.html</a:t>
            </a:r>
            <a:r>
              <a:rPr lang="pt-BR" sz="1320" dirty="0">
                <a:solidFill>
                  <a:prstClr val="black"/>
                </a:solidFill>
                <a:latin typeface="Calibri" panose="020F0502020204030204"/>
              </a:rPr>
              <a:t> </a:t>
            </a:r>
          </a:p>
        </p:txBody>
      </p:sp>
    </p:spTree>
    <p:extLst>
      <p:ext uri="{BB962C8B-B14F-4D97-AF65-F5344CB8AC3E}">
        <p14:creationId xmlns:p14="http://schemas.microsoft.com/office/powerpoint/2010/main" val="2055750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1/3</a:t>
            </a:r>
          </a:p>
        </p:txBody>
      </p:sp>
      <p:pic>
        <p:nvPicPr>
          <p:cNvPr id="1026" name="Picture 2" descr="How to Make Beautiful Tables in R">
            <a:extLst>
              <a:ext uri="{FF2B5EF4-FFF2-40B4-BE49-F238E27FC236}">
                <a16:creationId xmlns:a16="http://schemas.microsoft.com/office/drawing/2014/main" id="{2DA985A6-B8CF-4E9B-B9D4-6769D96C272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73961" y="1492734"/>
            <a:ext cx="9144000" cy="424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431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2/3</a:t>
            </a:r>
          </a:p>
        </p:txBody>
      </p:sp>
      <p:pic>
        <p:nvPicPr>
          <p:cNvPr id="2050" name="Picture 2" descr="Advanced RMarkdown">
            <a:extLst>
              <a:ext uri="{FF2B5EF4-FFF2-40B4-BE49-F238E27FC236}">
                <a16:creationId xmlns:a16="http://schemas.microsoft.com/office/drawing/2014/main" id="{7C51FF2A-9434-440F-BC10-63F046D80A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905515"/>
            <a:ext cx="9144000" cy="32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277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3/3</a:t>
            </a:r>
          </a:p>
        </p:txBody>
      </p:sp>
      <p:pic>
        <p:nvPicPr>
          <p:cNvPr id="3074" name="Picture 2" descr="Shiny output of a &amp;#39;sparkTable&amp;#39; object. | Download Scientific Diagram">
            <a:extLst>
              <a:ext uri="{FF2B5EF4-FFF2-40B4-BE49-F238E27FC236}">
                <a16:creationId xmlns:a16="http://schemas.microsoft.com/office/drawing/2014/main" id="{DE7ECE45-0969-4D14-A3FE-26CB261FBA6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6961" y="1173946"/>
            <a:ext cx="9144000" cy="48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562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Through</a:t>
            </a:r>
            <a:r>
              <a:rPr lang="pt-BR" dirty="0"/>
              <a:t>: </a:t>
            </a:r>
            <a:r>
              <a:rPr lang="pt-BR" dirty="0" err="1"/>
              <a:t>kableExtra</a:t>
            </a:r>
            <a:endParaRPr lang="pt-BR" dirty="0"/>
          </a:p>
        </p:txBody>
      </p:sp>
      <p:pic>
        <p:nvPicPr>
          <p:cNvPr id="11" name="Imagem 10">
            <a:extLst>
              <a:ext uri="{FF2B5EF4-FFF2-40B4-BE49-F238E27FC236}">
                <a16:creationId xmlns:a16="http://schemas.microsoft.com/office/drawing/2014/main" id="{E36B9783-1F52-4D5B-B597-83379FDED57F}"/>
              </a:ext>
            </a:extLst>
          </p:cNvPr>
          <p:cNvPicPr>
            <a:picLocks noChangeAspect="1"/>
          </p:cNvPicPr>
          <p:nvPr/>
        </p:nvPicPr>
        <p:blipFill>
          <a:blip r:embed="rId3"/>
          <a:stretch>
            <a:fillRect/>
          </a:stretch>
        </p:blipFill>
        <p:spPr>
          <a:xfrm>
            <a:off x="2016886" y="2332697"/>
            <a:ext cx="8158228" cy="3123487"/>
          </a:xfrm>
          <a:prstGeom prst="rect">
            <a:avLst/>
          </a:prstGeom>
        </p:spPr>
      </p:pic>
    </p:spTree>
    <p:extLst>
      <p:ext uri="{BB962C8B-B14F-4D97-AF65-F5344CB8AC3E}">
        <p14:creationId xmlns:p14="http://schemas.microsoft.com/office/powerpoint/2010/main" val="3913937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r>
              <a:rPr lang="pt-BR" dirty="0" err="1"/>
              <a:t>flextable</a:t>
            </a:r>
            <a:endParaRPr lang="pt-BR" dirty="0"/>
          </a:p>
        </p:txBody>
      </p:sp>
      <p:pic>
        <p:nvPicPr>
          <p:cNvPr id="3" name="Imagem 2">
            <a:extLst>
              <a:ext uri="{FF2B5EF4-FFF2-40B4-BE49-F238E27FC236}">
                <a16:creationId xmlns:a16="http://schemas.microsoft.com/office/drawing/2014/main" id="{E88EDF7E-307A-41BE-B5DE-D74C418BE479}"/>
              </a:ext>
            </a:extLst>
          </p:cNvPr>
          <p:cNvPicPr>
            <a:picLocks noChangeAspect="1"/>
          </p:cNvPicPr>
          <p:nvPr/>
        </p:nvPicPr>
        <p:blipFill>
          <a:blip r:embed="rId3"/>
          <a:stretch>
            <a:fillRect/>
          </a:stretch>
        </p:blipFill>
        <p:spPr>
          <a:xfrm>
            <a:off x="2634259" y="1478350"/>
            <a:ext cx="6923483" cy="3976277"/>
          </a:xfrm>
          <a:prstGeom prst="rect">
            <a:avLst/>
          </a:prstGeom>
        </p:spPr>
      </p:pic>
    </p:spTree>
    <p:extLst>
      <p:ext uri="{BB962C8B-B14F-4D97-AF65-F5344CB8AC3E}">
        <p14:creationId xmlns:p14="http://schemas.microsoft.com/office/powerpoint/2010/main" val="15308864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n RStudio Table Contest for 2021 - RStudio">
            <a:extLst>
              <a:ext uri="{FF2B5EF4-FFF2-40B4-BE49-F238E27FC236}">
                <a16:creationId xmlns:a16="http://schemas.microsoft.com/office/drawing/2014/main" id="{D2F5384E-B56D-4315-8D7D-7D3D4363AA5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26820"/>
            <a:ext cx="9144000" cy="4402456"/>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p>
        </p:txBody>
      </p:sp>
      <p:pic>
        <p:nvPicPr>
          <p:cNvPr id="4098" name="Picture 2" descr="Winners of the 2021 Table Contest - RStudio">
            <a:extLst>
              <a:ext uri="{FF2B5EF4-FFF2-40B4-BE49-F238E27FC236}">
                <a16:creationId xmlns:a16="http://schemas.microsoft.com/office/drawing/2014/main" id="{38EF664E-34AE-4A15-9006-E4CABE1D2EB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8164" t="37569" r="13347" b="49680"/>
          <a:stretch/>
        </p:blipFill>
        <p:spPr bwMode="auto">
          <a:xfrm>
            <a:off x="3938366" y="2917286"/>
            <a:ext cx="3998741" cy="453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inners of the 2021 Table Contest - RStudio">
            <a:extLst>
              <a:ext uri="{FF2B5EF4-FFF2-40B4-BE49-F238E27FC236}">
                <a16:creationId xmlns:a16="http://schemas.microsoft.com/office/drawing/2014/main" id="{7D944A89-2A00-4A18-8EBC-0215C3EAB137}"/>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0975" t="48764" r="20536" b="38485"/>
          <a:stretch/>
        </p:blipFill>
        <p:spPr bwMode="auto">
          <a:xfrm>
            <a:off x="3927816" y="3433441"/>
            <a:ext cx="3998741" cy="45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46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pic>
        <p:nvPicPr>
          <p:cNvPr id="2" name="Picture 4" descr="naniar version 0.2.0 on CRAN | Credibly Curious">
            <a:extLst>
              <a:ext uri="{FF2B5EF4-FFF2-40B4-BE49-F238E27FC236}">
                <a16:creationId xmlns:a16="http://schemas.microsoft.com/office/drawing/2014/main" id="{69FE127C-F4CE-864A-72CD-BF2E92459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704" y="2570115"/>
            <a:ext cx="2880000" cy="33294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cipes RStudio hex sticker adesivo - Stickers Devs">
            <a:extLst>
              <a:ext uri="{FF2B5EF4-FFF2-40B4-BE49-F238E27FC236}">
                <a16:creationId xmlns:a16="http://schemas.microsoft.com/office/drawing/2014/main" id="{0296BEFE-390F-08F6-6855-7C4EA552A9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578" t="16800" r="19689" b="16800"/>
          <a:stretch/>
        </p:blipFill>
        <p:spPr bwMode="auto">
          <a:xfrm>
            <a:off x="4493970" y="2401196"/>
            <a:ext cx="3204060" cy="356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1038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26" y="89115"/>
            <a:ext cx="10729318" cy="1325563"/>
          </a:xfrm>
        </p:spPr>
        <p:txBody>
          <a:bodyPr>
            <a:normAutofit/>
          </a:bodyPr>
          <a:lstStyle/>
          <a:p>
            <a:r>
              <a:rPr lang="en-US" dirty="0" err="1"/>
              <a:t>Excelente</a:t>
            </a:r>
            <a:r>
              <a:rPr lang="en-US" dirty="0"/>
              <a:t> </a:t>
            </a:r>
            <a:r>
              <a:rPr lang="en-US" dirty="0" err="1"/>
              <a:t>referência</a:t>
            </a:r>
            <a:endParaRPr lang="en-US" dirty="0"/>
          </a:p>
        </p:txBody>
      </p:sp>
      <p:pic>
        <p:nvPicPr>
          <p:cNvPr id="27" name="Imagem 26">
            <a:extLst>
              <a:ext uri="{FF2B5EF4-FFF2-40B4-BE49-F238E27FC236}">
                <a16:creationId xmlns:a16="http://schemas.microsoft.com/office/drawing/2014/main" id="{EE63391D-5839-95E0-9940-627CB6C460B9}"/>
              </a:ext>
            </a:extLst>
          </p:cNvPr>
          <p:cNvPicPr>
            <a:picLocks noChangeAspect="1"/>
          </p:cNvPicPr>
          <p:nvPr/>
        </p:nvPicPr>
        <p:blipFill>
          <a:blip r:embed="rId3"/>
          <a:stretch>
            <a:fillRect/>
          </a:stretch>
        </p:blipFill>
        <p:spPr>
          <a:xfrm>
            <a:off x="6576349" y="1487830"/>
            <a:ext cx="3329395" cy="4753627"/>
          </a:xfrm>
          <a:prstGeom prst="rect">
            <a:avLst/>
          </a:prstGeom>
        </p:spPr>
      </p:pic>
      <p:sp>
        <p:nvSpPr>
          <p:cNvPr id="29" name="CaixaDeTexto 28">
            <a:extLst>
              <a:ext uri="{FF2B5EF4-FFF2-40B4-BE49-F238E27FC236}">
                <a16:creationId xmlns:a16="http://schemas.microsoft.com/office/drawing/2014/main" id="{3652A24E-7A35-27F1-A2F6-6B0363DC1C32}"/>
              </a:ext>
            </a:extLst>
          </p:cNvPr>
          <p:cNvSpPr txBox="1"/>
          <p:nvPr/>
        </p:nvSpPr>
        <p:spPr>
          <a:xfrm>
            <a:off x="6704365" y="6399553"/>
            <a:ext cx="3329395" cy="369332"/>
          </a:xfrm>
          <a:prstGeom prst="rect">
            <a:avLst/>
          </a:prstGeom>
          <a:noFill/>
        </p:spPr>
        <p:txBody>
          <a:bodyPr wrap="square">
            <a:spAutoFit/>
          </a:bodyPr>
          <a:lstStyle/>
          <a:p>
            <a:pPr algn="l"/>
            <a:r>
              <a:rPr lang="en-US" b="0" i="0" dirty="0">
                <a:solidFill>
                  <a:srgbClr val="292929"/>
                </a:solidFill>
                <a:effectLst/>
                <a:latin typeface="charter"/>
                <a:hlinkClick r:id="rId4"/>
              </a:rPr>
              <a:t>http://www.feat.engineering/</a:t>
            </a:r>
            <a:r>
              <a:rPr lang="en-US" b="0" i="0" dirty="0">
                <a:solidFill>
                  <a:srgbClr val="292929"/>
                </a:solidFill>
                <a:effectLst/>
                <a:latin typeface="charter"/>
              </a:rPr>
              <a:t> </a:t>
            </a:r>
            <a:endParaRPr lang="pt-BR" dirty="0"/>
          </a:p>
        </p:txBody>
      </p:sp>
      <p:sp>
        <p:nvSpPr>
          <p:cNvPr id="30" name="Retângulo 29">
            <a:extLst>
              <a:ext uri="{FF2B5EF4-FFF2-40B4-BE49-F238E27FC236}">
                <a16:creationId xmlns:a16="http://schemas.microsoft.com/office/drawing/2014/main" id="{AA77FF90-E8D4-DA64-5929-EB54AB9ECF4C}"/>
              </a:ext>
            </a:extLst>
          </p:cNvPr>
          <p:cNvSpPr/>
          <p:nvPr/>
        </p:nvSpPr>
        <p:spPr>
          <a:xfrm>
            <a:off x="347411" y="2805424"/>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31" name="Elipse 30">
            <a:extLst>
              <a:ext uri="{FF2B5EF4-FFF2-40B4-BE49-F238E27FC236}">
                <a16:creationId xmlns:a16="http://schemas.microsoft.com/office/drawing/2014/main" id="{B2B1EC51-9CD4-29B1-ABE7-81E7C0DBE116}"/>
              </a:ext>
            </a:extLst>
          </p:cNvPr>
          <p:cNvSpPr/>
          <p:nvPr/>
        </p:nvSpPr>
        <p:spPr>
          <a:xfrm>
            <a:off x="1393524" y="2362070"/>
            <a:ext cx="3411307" cy="35826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2" name="Triângulo isósceles 31">
            <a:extLst>
              <a:ext uri="{FF2B5EF4-FFF2-40B4-BE49-F238E27FC236}">
                <a16:creationId xmlns:a16="http://schemas.microsoft.com/office/drawing/2014/main" id="{E40E2FC9-24E7-968D-01FE-4C2915CBD57C}"/>
              </a:ext>
            </a:extLst>
          </p:cNvPr>
          <p:cNvSpPr/>
          <p:nvPr/>
        </p:nvSpPr>
        <p:spPr>
          <a:xfrm>
            <a:off x="1301254" y="3885137"/>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3" name="Triângulo isósceles 32">
            <a:extLst>
              <a:ext uri="{FF2B5EF4-FFF2-40B4-BE49-F238E27FC236}">
                <a16:creationId xmlns:a16="http://schemas.microsoft.com/office/drawing/2014/main" id="{88825321-F63A-F378-B96C-B5E83FC936C5}"/>
              </a:ext>
            </a:extLst>
          </p:cNvPr>
          <p:cNvSpPr/>
          <p:nvPr/>
        </p:nvSpPr>
        <p:spPr>
          <a:xfrm rot="10800000">
            <a:off x="4686101" y="3967859"/>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4" name="Triângulo isósceles 33">
            <a:extLst>
              <a:ext uri="{FF2B5EF4-FFF2-40B4-BE49-F238E27FC236}">
                <a16:creationId xmlns:a16="http://schemas.microsoft.com/office/drawing/2014/main" id="{6DF878E4-FF62-0039-54E5-7D260C700B26}"/>
              </a:ext>
            </a:extLst>
          </p:cNvPr>
          <p:cNvSpPr/>
          <p:nvPr/>
        </p:nvSpPr>
        <p:spPr>
          <a:xfrm rot="5167953">
            <a:off x="2993136" y="2281021"/>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5" name="Triângulo isósceles 34">
            <a:extLst>
              <a:ext uri="{FF2B5EF4-FFF2-40B4-BE49-F238E27FC236}">
                <a16:creationId xmlns:a16="http://schemas.microsoft.com/office/drawing/2014/main" id="{8ED9331D-64DA-0C89-F733-93A5492B08F5}"/>
              </a:ext>
            </a:extLst>
          </p:cNvPr>
          <p:cNvSpPr/>
          <p:nvPr/>
        </p:nvSpPr>
        <p:spPr>
          <a:xfrm rot="16200000">
            <a:off x="2927162" y="5810947"/>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16737421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26" y="89115"/>
            <a:ext cx="10729318" cy="1325563"/>
          </a:xfrm>
        </p:spPr>
        <p:txBody>
          <a:bodyPr>
            <a:normAutofit/>
          </a:bodyPr>
          <a:lstStyle/>
          <a:p>
            <a:r>
              <a:rPr lang="en-US" dirty="0" err="1"/>
              <a:t>Algumas</a:t>
            </a:r>
            <a:r>
              <a:rPr lang="en-US" dirty="0"/>
              <a:t> </a:t>
            </a:r>
            <a:r>
              <a:rPr lang="en-US" dirty="0" err="1"/>
              <a:t>Ações</a:t>
            </a:r>
            <a:r>
              <a:rPr lang="en-US" dirty="0"/>
              <a:t> que </a:t>
            </a:r>
            <a:r>
              <a:rPr lang="en-US" dirty="0" err="1"/>
              <a:t>envolvem</a:t>
            </a:r>
            <a:r>
              <a:rPr lang="en-US" dirty="0"/>
              <a:t> o </a:t>
            </a:r>
            <a:r>
              <a:rPr lang="en-US" dirty="0" err="1"/>
              <a:t>dataprep</a:t>
            </a:r>
            <a:endParaRPr lang="en-US" dirty="0"/>
          </a:p>
        </p:txBody>
      </p:sp>
      <p:graphicFrame>
        <p:nvGraphicFramePr>
          <p:cNvPr id="21" name="Tabela 20">
            <a:extLst>
              <a:ext uri="{FF2B5EF4-FFF2-40B4-BE49-F238E27FC236}">
                <a16:creationId xmlns:a16="http://schemas.microsoft.com/office/drawing/2014/main" id="{458937E7-2D46-0A88-D0D9-6A7535F51333}"/>
              </a:ext>
            </a:extLst>
          </p:cNvPr>
          <p:cNvGraphicFramePr>
            <a:graphicFrameLocks noGrp="1"/>
          </p:cNvGraphicFramePr>
          <p:nvPr/>
        </p:nvGraphicFramePr>
        <p:xfrm>
          <a:off x="1296871" y="1432407"/>
          <a:ext cx="9829312" cy="5219422"/>
        </p:xfrm>
        <a:graphic>
          <a:graphicData uri="http://schemas.openxmlformats.org/drawingml/2006/table">
            <a:tbl>
              <a:tblPr firstRow="1" firstCol="1" bandRow="1"/>
              <a:tblGrid>
                <a:gridCol w="1350732">
                  <a:extLst>
                    <a:ext uri="{9D8B030D-6E8A-4147-A177-3AD203B41FA5}">
                      <a16:colId xmlns:a16="http://schemas.microsoft.com/office/drawing/2014/main" val="1939117754"/>
                    </a:ext>
                  </a:extLst>
                </a:gridCol>
                <a:gridCol w="3153890">
                  <a:extLst>
                    <a:ext uri="{9D8B030D-6E8A-4147-A177-3AD203B41FA5}">
                      <a16:colId xmlns:a16="http://schemas.microsoft.com/office/drawing/2014/main" val="4139074661"/>
                    </a:ext>
                  </a:extLst>
                </a:gridCol>
                <a:gridCol w="5324690">
                  <a:extLst>
                    <a:ext uri="{9D8B030D-6E8A-4147-A177-3AD203B41FA5}">
                      <a16:colId xmlns:a16="http://schemas.microsoft.com/office/drawing/2014/main" val="675107123"/>
                    </a:ext>
                  </a:extLst>
                </a:gridCol>
              </a:tblGrid>
              <a:tr h="262995">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57155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70560">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71056">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70560">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771056">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22" name="Gráfico 21" descr="Esfregão e balde com preenchimento sólido">
            <a:extLst>
              <a:ext uri="{FF2B5EF4-FFF2-40B4-BE49-F238E27FC236}">
                <a16:creationId xmlns:a16="http://schemas.microsoft.com/office/drawing/2014/main" id="{460DD31D-4F81-28C2-C398-4ACCC077D592}"/>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2086" y="4970003"/>
            <a:ext cx="793430" cy="686045"/>
          </a:xfrm>
          <a:prstGeom prst="rect">
            <a:avLst/>
          </a:prstGeom>
        </p:spPr>
      </p:pic>
      <p:pic>
        <p:nvPicPr>
          <p:cNvPr id="23" name="Gráfico 22" descr="Lista de Verificação com preenchimento sólido">
            <a:extLst>
              <a:ext uri="{FF2B5EF4-FFF2-40B4-BE49-F238E27FC236}">
                <a16:creationId xmlns:a16="http://schemas.microsoft.com/office/drawing/2014/main" id="{776BC33F-59F0-E8C2-4F9E-6FD8FCC2F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5834" y="3085240"/>
            <a:ext cx="793430" cy="686045"/>
          </a:xfrm>
          <a:prstGeom prst="rect">
            <a:avLst/>
          </a:prstGeom>
        </p:spPr>
      </p:pic>
      <p:pic>
        <p:nvPicPr>
          <p:cNvPr id="24" name="Gráfico 23" descr="Ferramentas de mineração com preenchimento sólido">
            <a:extLst>
              <a:ext uri="{FF2B5EF4-FFF2-40B4-BE49-F238E27FC236}">
                <a16:creationId xmlns:a16="http://schemas.microsoft.com/office/drawing/2014/main" id="{645040A1-E3C9-31B6-56C6-C6647BA412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2086" y="5983513"/>
            <a:ext cx="793430" cy="686045"/>
          </a:xfrm>
          <a:prstGeom prst="rect">
            <a:avLst/>
          </a:prstGeom>
        </p:spPr>
      </p:pic>
      <p:pic>
        <p:nvPicPr>
          <p:cNvPr id="25" name="Gráfico 24" descr="Compartilhar com preenchimento sólido">
            <a:extLst>
              <a:ext uri="{FF2B5EF4-FFF2-40B4-BE49-F238E27FC236}">
                <a16:creationId xmlns:a16="http://schemas.microsoft.com/office/drawing/2014/main" id="{42BDCB52-3AB3-5ABD-59AC-95149D7FC2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1979527" y="1903986"/>
            <a:ext cx="686045" cy="793430"/>
          </a:xfrm>
          <a:prstGeom prst="rect">
            <a:avLst/>
          </a:prstGeom>
        </p:spPr>
      </p:pic>
      <p:pic>
        <p:nvPicPr>
          <p:cNvPr id="26" name="Gráfico 25" descr="Alterações e ajustes com preenchimento sólido">
            <a:extLst>
              <a:ext uri="{FF2B5EF4-FFF2-40B4-BE49-F238E27FC236}">
                <a16:creationId xmlns:a16="http://schemas.microsoft.com/office/drawing/2014/main" id="{B45AFEEC-8768-47E7-92B0-96DCE3AC4A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5834" y="4042118"/>
            <a:ext cx="793430" cy="686045"/>
          </a:xfrm>
          <a:prstGeom prst="rect">
            <a:avLst/>
          </a:prstGeom>
        </p:spPr>
      </p:pic>
    </p:spTree>
    <p:extLst>
      <p:ext uri="{BB962C8B-B14F-4D97-AF65-F5344CB8AC3E}">
        <p14:creationId xmlns:p14="http://schemas.microsoft.com/office/powerpoint/2010/main" val="33988861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Daraprep</a:t>
            </a:r>
            <a:r>
              <a:rPr lang="en-US" dirty="0"/>
              <a:t> para </a:t>
            </a:r>
            <a:r>
              <a:rPr lang="en-US" dirty="0" err="1"/>
              <a:t>modelagem</a:t>
            </a:r>
            <a:endParaRPr lang="en-US" dirty="0"/>
          </a:p>
        </p:txBody>
      </p:sp>
      <p:pic>
        <p:nvPicPr>
          <p:cNvPr id="5" name="Imagem 4">
            <a:extLst>
              <a:ext uri="{FF2B5EF4-FFF2-40B4-BE49-F238E27FC236}">
                <a16:creationId xmlns:a16="http://schemas.microsoft.com/office/drawing/2014/main" id="{7CA3D2E1-84AD-8050-83BF-45BDF597F535}"/>
              </a:ext>
            </a:extLst>
          </p:cNvPr>
          <p:cNvPicPr>
            <a:picLocks noChangeAspect="1"/>
          </p:cNvPicPr>
          <p:nvPr/>
        </p:nvPicPr>
        <p:blipFill>
          <a:blip r:embed="rId3"/>
          <a:stretch>
            <a:fillRect/>
          </a:stretch>
        </p:blipFill>
        <p:spPr>
          <a:xfrm>
            <a:off x="138426" y="1403383"/>
            <a:ext cx="6502713" cy="5365502"/>
          </a:xfrm>
          <a:prstGeom prst="rect">
            <a:avLst/>
          </a:prstGeom>
        </p:spPr>
      </p:pic>
      <p:pic>
        <p:nvPicPr>
          <p:cNvPr id="7" name="Imagem 6">
            <a:extLst>
              <a:ext uri="{FF2B5EF4-FFF2-40B4-BE49-F238E27FC236}">
                <a16:creationId xmlns:a16="http://schemas.microsoft.com/office/drawing/2014/main" id="{7F2D1517-0CD2-FD42-672D-2A7F6ADFD844}"/>
              </a:ext>
            </a:extLst>
          </p:cNvPr>
          <p:cNvPicPr>
            <a:picLocks noChangeAspect="1"/>
          </p:cNvPicPr>
          <p:nvPr/>
        </p:nvPicPr>
        <p:blipFill>
          <a:blip r:embed="rId4"/>
          <a:stretch>
            <a:fillRect/>
          </a:stretch>
        </p:blipFill>
        <p:spPr>
          <a:xfrm>
            <a:off x="5223820" y="606320"/>
            <a:ext cx="4944308" cy="5368292"/>
          </a:xfrm>
          <a:prstGeom prst="rect">
            <a:avLst/>
          </a:prstGeom>
        </p:spPr>
      </p:pic>
      <p:pic>
        <p:nvPicPr>
          <p:cNvPr id="9" name="Imagem 8">
            <a:extLst>
              <a:ext uri="{FF2B5EF4-FFF2-40B4-BE49-F238E27FC236}">
                <a16:creationId xmlns:a16="http://schemas.microsoft.com/office/drawing/2014/main" id="{6433B7AE-623A-D96F-9871-DF6A5FA8959B}"/>
              </a:ext>
            </a:extLst>
          </p:cNvPr>
          <p:cNvPicPr>
            <a:picLocks noChangeAspect="1"/>
          </p:cNvPicPr>
          <p:nvPr/>
        </p:nvPicPr>
        <p:blipFill>
          <a:blip r:embed="rId5"/>
          <a:stretch>
            <a:fillRect/>
          </a:stretch>
        </p:blipFill>
        <p:spPr>
          <a:xfrm>
            <a:off x="8058459" y="4782006"/>
            <a:ext cx="4498653" cy="1350802"/>
          </a:xfrm>
          <a:prstGeom prst="rect">
            <a:avLst/>
          </a:prstGeom>
        </p:spPr>
      </p:pic>
    </p:spTree>
    <p:extLst>
      <p:ext uri="{BB962C8B-B14F-4D97-AF65-F5344CB8AC3E}">
        <p14:creationId xmlns:p14="http://schemas.microsoft.com/office/powerpoint/2010/main" val="35816206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r>
              <a:rPr lang="pt-BR" dirty="0"/>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te Elegant Data Visualisations Using the Grammar of Graphics • ggplot2">
            <a:extLst>
              <a:ext uri="{FF2B5EF4-FFF2-40B4-BE49-F238E27FC236}">
                <a16:creationId xmlns:a16="http://schemas.microsoft.com/office/drawing/2014/main" id="{1D0295B4-C38A-EDDF-1615-DCA20E3EA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B7C6C402-BB0E-FD07-7058-4CCC8E1867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DF3056E-E4B8-26E9-AF42-D2CDB7E9F902}"/>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20" name="Agrupar 19">
            <a:extLst>
              <a:ext uri="{FF2B5EF4-FFF2-40B4-BE49-F238E27FC236}">
                <a16:creationId xmlns:a16="http://schemas.microsoft.com/office/drawing/2014/main" id="{E5340079-C4A1-6252-3C4F-DA4B27E9B17F}"/>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C3B2D070-C496-6661-4445-C6B9A7A8ACF8}"/>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838BDAB3-679F-2A1C-FE27-23824F56B4C1}"/>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Picture 2" descr="RStudio sticker | RStudio swag">
                <a:extLst>
                  <a:ext uri="{FF2B5EF4-FFF2-40B4-BE49-F238E27FC236}">
                    <a16:creationId xmlns:a16="http://schemas.microsoft.com/office/drawing/2014/main" id="{9BE28A8A-1A28-6FC9-9126-45FCCB483B8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86922453-8CAD-D37D-D881-7765D6D8ADF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73286476-E5FD-A74A-98DE-63D204E63D4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7D9FDE80-3CBD-BA9F-D839-A33AB028A4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50DC5680-5F5F-B540-B7A2-8A3ED633462A}"/>
                </a:ext>
              </a:extLst>
            </p:cNvPr>
            <p:cNvPicPr>
              <a:picLocks noChangeAspect="1" noChangeArrowheads="1"/>
            </p:cNvPicPr>
            <p:nvPr/>
          </p:nvPicPr>
          <p:blipFill>
            <a:blip r:embed="rId13">
              <a:duotone>
                <a:prstClr val="black"/>
                <a:schemeClr val="accent3">
                  <a:tint val="45000"/>
                  <a:satMod val="400000"/>
                </a:schemeClr>
              </a:duotone>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24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Glossário</a:t>
            </a:r>
            <a:endParaRPr lang="en-US" dirty="0"/>
          </a:p>
        </p:txBody>
      </p:sp>
      <p:sp>
        <p:nvSpPr>
          <p:cNvPr id="3" name="CaixaDeTexto 2">
            <a:extLst>
              <a:ext uri="{FF2B5EF4-FFF2-40B4-BE49-F238E27FC236}">
                <a16:creationId xmlns:a16="http://schemas.microsoft.com/office/drawing/2014/main" id="{B06FE9EB-2DEB-0841-B987-AE40974AE518}"/>
              </a:ext>
            </a:extLst>
          </p:cNvPr>
          <p:cNvSpPr txBox="1"/>
          <p:nvPr/>
        </p:nvSpPr>
        <p:spPr>
          <a:xfrm>
            <a:off x="1627633" y="2457090"/>
            <a:ext cx="8479828" cy="3990836"/>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4" name="CaixaDeTexto 3">
            <a:extLst>
              <a:ext uri="{FF2B5EF4-FFF2-40B4-BE49-F238E27FC236}">
                <a16:creationId xmlns:a16="http://schemas.microsoft.com/office/drawing/2014/main" id="{EB4F27A3-7D45-F252-1344-6A84FE91C94E}"/>
              </a:ext>
            </a:extLst>
          </p:cNvPr>
          <p:cNvSpPr txBox="1"/>
          <p:nvPr/>
        </p:nvSpPr>
        <p:spPr>
          <a:xfrm>
            <a:off x="713232" y="1389830"/>
            <a:ext cx="9876385" cy="1015663"/>
          </a:xfrm>
          <a:prstGeom prst="rect">
            <a:avLst/>
          </a:prstGeom>
          <a:noFill/>
        </p:spPr>
        <p:txBody>
          <a:bodyPr wrap="square">
            <a:spAutoFit/>
          </a:bodyPr>
          <a:lstStyle/>
          <a:p>
            <a:pPr marL="0" marR="0" lvl="0" indent="0"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pic>
        <p:nvPicPr>
          <p:cNvPr id="12" name="Picture 4">
            <a:extLst>
              <a:ext uri="{FF2B5EF4-FFF2-40B4-BE49-F238E27FC236}">
                <a16:creationId xmlns:a16="http://schemas.microsoft.com/office/drawing/2014/main" id="{B20A833F-244C-A1EA-B164-2C1535C82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4365"/>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422182" y="4325367"/>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Default Them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30668</TotalTime>
  <Words>6656</Words>
  <Application>Microsoft Office PowerPoint</Application>
  <PresentationFormat>Widescreen</PresentationFormat>
  <Paragraphs>1142</Paragraphs>
  <Slides>142</Slides>
  <Notes>127</Notes>
  <HiddenSlides>14</HiddenSlides>
  <MMClips>1</MMClips>
  <ScaleCrop>false</ScaleCrop>
  <HeadingPairs>
    <vt:vector size="6" baseType="variant">
      <vt:variant>
        <vt:lpstr>Fontes usadas</vt:lpstr>
      </vt:variant>
      <vt:variant>
        <vt:i4>21</vt:i4>
      </vt:variant>
      <vt:variant>
        <vt:lpstr>Tema</vt:lpstr>
      </vt:variant>
      <vt:variant>
        <vt:i4>17</vt:i4>
      </vt:variant>
      <vt:variant>
        <vt:lpstr>Títulos de slides</vt:lpstr>
      </vt:variant>
      <vt:variant>
        <vt:i4>142</vt:i4>
      </vt:variant>
    </vt:vector>
  </HeadingPairs>
  <TitlesOfParts>
    <vt:vector size="180" baseType="lpstr">
      <vt:lpstr>Arial</vt:lpstr>
      <vt:lpstr>Arial</vt:lpstr>
      <vt:lpstr>Avenir Black</vt:lpstr>
      <vt:lpstr>Avenir Book</vt:lpstr>
      <vt:lpstr>Avenir Heavy</vt:lpstr>
      <vt:lpstr>Calibri</vt:lpstr>
      <vt:lpstr>Calibri Light</vt:lpstr>
      <vt:lpstr>Cambria Math</vt:lpstr>
      <vt:lpstr>charter</vt:lpstr>
      <vt:lpstr>Comic Sans MS</vt:lpstr>
      <vt:lpstr>Courier New</vt:lpstr>
      <vt:lpstr>Lato Light</vt:lpstr>
      <vt:lpstr>Segoe UI</vt:lpstr>
      <vt:lpstr>Source Code Pro</vt:lpstr>
      <vt:lpstr>Source Sans Pro</vt:lpstr>
      <vt:lpstr>Source Sans Pro SemiBold</vt:lpstr>
      <vt:lpstr>Studio-Feixen-Sans</vt:lpstr>
      <vt:lpstr>Symbol</vt:lpstr>
      <vt:lpstr>Titillium Web</vt:lpstr>
      <vt:lpstr>Verdana</vt:lpstr>
      <vt:lpstr>Wingdings</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Default Theme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 </vt:lpstr>
      <vt:lpstr>Importando Dados para o R</vt:lpstr>
      <vt:lpstr>Folha de Dicas (Cheatsheet)</vt:lpstr>
      <vt:lpstr>Apresentação do PowerPoint</vt:lpstr>
      <vt:lpstr>Organizando projetos (Rproj)</vt:lpstr>
      <vt:lpstr>Apresentação do PowerPoint</vt:lpstr>
      <vt:lpstr>    O Ciclo da Ciência de Dados</vt:lpstr>
      <vt:lpstr>Tipos de Dados – conceito estatístico</vt:lpstr>
      <vt:lpstr>Tipos de Dados – como funciona no R</vt:lpstr>
      <vt:lpstr>Estruturas de Dados – como funciona no R</vt:lpstr>
      <vt:lpstr>Tipos de Dados – como funciona no R</vt:lpstr>
      <vt:lpstr>Clases de Dados – como funciona no R</vt:lpstr>
      <vt:lpstr>Como funciona o R ?!?!?!?!</vt:lpstr>
      <vt:lpstr>Tipos, Classes e  Estruturas de Dados no R</vt:lpstr>
      <vt:lpstr>Apresentação do PowerPoint</vt:lpstr>
      <vt:lpstr>Apresentação do PowerPoint</vt:lpstr>
      <vt:lpstr>Medidas de Resumo </vt:lpstr>
      <vt:lpstr>Como descrever dados com Estatística</vt:lpstr>
      <vt:lpstr>Apresentação do PowerPoint</vt:lpstr>
      <vt:lpstr>Distribuição de Frequencia</vt:lpstr>
      <vt:lpstr>Como descrever dados com Estatística</vt:lpstr>
      <vt:lpstr>Apresentação do PowerPoint</vt:lpstr>
      <vt:lpstr>Como descrever dados com Estatística</vt:lpstr>
      <vt:lpstr>A Ciência de Dados</vt:lpstr>
      <vt:lpstr>Apresentação do PowerPoint</vt:lpstr>
      <vt:lpstr> </vt:lpstr>
      <vt:lpstr>tidy</vt:lpstr>
      <vt:lpstr>Folha de Dicas (Cheatsheet)</vt:lpstr>
      <vt:lpstr> </vt:lpstr>
      <vt:lpstr>Verbos dplyr</vt:lpstr>
      <vt:lpstr>…</vt:lpstr>
      <vt:lpstr>Data Translation</vt:lpstr>
      <vt:lpstr>Folha de Dicas (Cheatsheet)</vt:lpstr>
      <vt:lpstr>Dataviz</vt:lpstr>
      <vt:lpstr> </vt:lpstr>
      <vt:lpstr>…Anscombe’s Quartet </vt:lpstr>
      <vt:lpstr>…Anscombe’s Quartet </vt:lpstr>
      <vt:lpstr>Objetivos de análise vs. opções gráficas</vt:lpstr>
      <vt:lpstr>…Anscombe’s Quartet </vt:lpstr>
      <vt:lpstr>Tipos de Dados e objetivos</vt:lpstr>
      <vt:lpstr> </vt:lpstr>
      <vt:lpstr> </vt:lpstr>
      <vt:lpstr> </vt:lpstr>
      <vt:lpstr> </vt:lpstr>
      <vt:lpstr> </vt:lpstr>
      <vt:lpstr> </vt:lpstr>
      <vt:lpstr> </vt:lpstr>
      <vt:lpstr>A Tool : Grammar of Graphics</vt:lpstr>
      <vt:lpstr> </vt:lpstr>
      <vt:lpstr>Apresentação do PowerPoint</vt:lpstr>
      <vt:lpstr>Apresentação do PowerPoint</vt:lpstr>
      <vt:lpstr>Better Data Visualizations</vt:lpstr>
      <vt:lpstr> </vt:lpstr>
      <vt:lpstr>And a dataviz feature... 1/3</vt:lpstr>
      <vt:lpstr>And a dataviz feature... 2/3</vt:lpstr>
      <vt:lpstr>And a dataviz feature... 3/3</vt:lpstr>
      <vt:lpstr>Through: kableExtra</vt:lpstr>
      <vt:lpstr>Through: flextable</vt:lpstr>
      <vt:lpstr>Through: ∞</vt:lpstr>
      <vt:lpstr>Folha de Dicas (Cheatsheet)</vt:lpstr>
      <vt:lpstr> </vt:lpstr>
      <vt:lpstr>Excelente referência</vt:lpstr>
      <vt:lpstr>Algumas Ações que envolvem o dataprep</vt:lpstr>
      <vt:lpstr>Daraprep para modelagem</vt:lpstr>
      <vt:lpstr> </vt:lpstr>
      <vt:lpstr> </vt:lpstr>
      <vt:lpstr>Glossário</vt:lpstr>
      <vt:lpstr>Apresentação do PowerPoint</vt:lpstr>
      <vt:lpstr>Apresentação do PowerPoint</vt:lpstr>
      <vt:lpstr>Apresentação do PowerPoint</vt:lpstr>
      <vt:lpstr>…</vt:lpstr>
      <vt:lpstr>Apresentação do PowerPoint</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 </vt:lpstr>
      <vt:lpstr>A Ciência de Dados</vt:lpstr>
      <vt:lpstr>Apresentação do PowerPoint</vt:lpstr>
      <vt:lpstr>Title</vt:lpstr>
      <vt:lpstr>Apresentação do PowerPoint</vt:lpstr>
      <vt:lpstr>Bullet Points</vt:lpstr>
      <vt:lpstr>Numbered Bullets</vt:lpstr>
      <vt:lpstr>Code Block</vt:lpstr>
      <vt:lpstr>Table</vt:lpstr>
      <vt:lpstr>Diagrams or Image</vt:lpstr>
      <vt:lpstr>Apresentação do PowerPoint</vt:lpstr>
      <vt:lpstr>Apresentação do PowerPoint</vt:lpstr>
      <vt:lpstr>What if you have a question you want to ask?</vt:lpstr>
      <vt:lpstr>Short Title Goes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2022-10-14T02:12:24Z</dcterms:modified>
</cp:coreProperties>
</file>